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486" r:id="rId2"/>
    <p:sldId id="487" r:id="rId3"/>
    <p:sldId id="488" r:id="rId4"/>
    <p:sldId id="495" r:id="rId5"/>
    <p:sldId id="490" r:id="rId6"/>
    <p:sldId id="489" r:id="rId7"/>
    <p:sldId id="491" r:id="rId8"/>
    <p:sldId id="492" r:id="rId9"/>
    <p:sldId id="494" r:id="rId10"/>
  </p:sldIdLst>
  <p:sldSz cx="12192000" cy="6858000"/>
  <p:notesSz cx="6858000" cy="9144000"/>
  <p:embeddedFontLst>
    <p:embeddedFont>
      <p:font typeface="微软雅黑" panose="020B0503020204020204" pitchFamily="34" charset="-122"/>
      <p:regular r:id="rId13"/>
      <p:bold r:id="rId14"/>
    </p:embeddedFont>
    <p:embeddedFont>
      <p:font typeface="Source Han Sans CN Regular" panose="020B0604020202020204" charset="-128"/>
      <p:regular r:id="rId15"/>
    </p:embeddedFont>
    <p:embeddedFont>
      <p:font typeface="思源黑体 CN Bold" panose="020B0604020202020204" charset="-128"/>
      <p:bold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1">
          <p15:clr>
            <a:srgbClr val="A4A3A4"/>
          </p15:clr>
        </p15:guide>
        <p15:guide id="2" pos="4430">
          <p15:clr>
            <a:srgbClr val="A4A3A4"/>
          </p15:clr>
        </p15:guide>
        <p15:guide id="3" orient="horz" pos="3543">
          <p15:clr>
            <a:srgbClr val="A4A3A4"/>
          </p15:clr>
        </p15:guide>
        <p15:guide id="4" orient="horz" pos="1139">
          <p15:clr>
            <a:srgbClr val="A4A3A4"/>
          </p15:clr>
        </p15:guide>
        <p15:guide id="5" orient="horz" pos="1434">
          <p15:clr>
            <a:srgbClr val="A4A3A4"/>
          </p15:clr>
        </p15:guide>
        <p15:guide id="6" pos="325">
          <p15:clr>
            <a:srgbClr val="A4A3A4"/>
          </p15:clr>
        </p15:guide>
        <p15:guide id="7" pos="2683">
          <p15:clr>
            <a:srgbClr val="A4A3A4"/>
          </p15:clr>
        </p15:guide>
        <p15:guide id="8" pos="2843">
          <p15:clr>
            <a:srgbClr val="A4A3A4"/>
          </p15:clr>
        </p15:guide>
        <p15:guide id="9" pos="3228">
          <p15:clr>
            <a:srgbClr val="A4A3A4"/>
          </p15:clr>
        </p15:guide>
        <p15:guide id="10" pos="4415">
          <p15:clr>
            <a:srgbClr val="A4A3A4"/>
          </p15:clr>
        </p15:guide>
        <p15:guide id="11" pos="4747">
          <p15:clr>
            <a:srgbClr val="A4A3A4"/>
          </p15:clr>
        </p15:guide>
        <p15:guide id="12" pos="4324">
          <p15:clr>
            <a:srgbClr val="A4A3A4"/>
          </p15:clr>
        </p15:guide>
        <p15:guide id="13" pos="6108">
          <p15:clr>
            <a:srgbClr val="A4A3A4"/>
          </p15:clr>
        </p15:guide>
        <p15:guide id="14" orient="horz" pos="1593">
          <p15:clr>
            <a:srgbClr val="A4A3A4"/>
          </p15:clr>
        </p15:guide>
        <p15:guide id="15" orient="horz" pos="4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5D6B"/>
    <a:srgbClr val="E1F4FF"/>
    <a:srgbClr val="F2F2F2"/>
    <a:srgbClr val="FFC000"/>
    <a:srgbClr val="E7E9EF"/>
    <a:srgbClr val="E6E4E4"/>
    <a:srgbClr val="D5F0FF"/>
    <a:srgbClr val="C3EAFF"/>
    <a:srgbClr val="A4B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0152" autoAdjust="0"/>
  </p:normalViewPr>
  <p:slideViewPr>
    <p:cSldViewPr snapToGrid="0" showGuides="1">
      <p:cViewPr varScale="1">
        <p:scale>
          <a:sx n="110" d="100"/>
          <a:sy n="110" d="100"/>
        </p:scale>
        <p:origin x="76" y="72"/>
      </p:cViewPr>
      <p:guideLst>
        <p:guide pos="211"/>
        <p:guide pos="4430"/>
        <p:guide orient="horz" pos="3543"/>
        <p:guide orient="horz" pos="1139"/>
        <p:guide orient="horz" pos="1434"/>
        <p:guide pos="325"/>
        <p:guide pos="2683"/>
        <p:guide pos="2843"/>
        <p:guide pos="3228"/>
        <p:guide pos="4415"/>
        <p:guide pos="4747"/>
        <p:guide pos="4324"/>
        <p:guide pos="6108"/>
        <p:guide orient="horz" pos="1593"/>
        <p:guide orient="horz" pos="42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786"/>
    </p:cViewPr>
  </p:sorterViewPr>
  <p:notesViewPr>
    <p:cSldViewPr snapToGrid="0">
      <p:cViewPr varScale="1">
        <p:scale>
          <a:sx n="87" d="100"/>
          <a:sy n="87" d="100"/>
        </p:scale>
        <p:origin x="20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nezhenji\Documents\WeChat%20Files\wxid_6xt1zmhvn29r22\FileStorage\File\2023-03\final_compare_between4155c_4135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nezhenji\Documents\WeChat%20Files\wxid_6xt1zmhvn29r22\FileStorage\File\2023-03\final_compare_between4155c_4135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514325163316037"/>
          <c:y val="0.34461892551615486"/>
          <c:w val="0.68903059494436858"/>
          <c:h val="0.64595235393846662"/>
        </c:manualLayout>
      </c:layout>
      <c:scatterChart>
        <c:scatterStyle val="lineMarker"/>
        <c:varyColors val="0"/>
        <c:ser>
          <c:idx val="1"/>
          <c:order val="0"/>
          <c:tx>
            <c:v>Agilent4155C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'4135_mos_1st (2)'!$C$58:$C$190</c:f>
              <c:numCache>
                <c:formatCode>General</c:formatCode>
                <c:ptCount val="133"/>
                <c:pt idx="0">
                  <c:v>1.00000238484847</c:v>
                </c:pt>
                <c:pt idx="1">
                  <c:v>0.98020663108649297</c:v>
                </c:pt>
                <c:pt idx="2">
                  <c:v>0.96012647600618595</c:v>
                </c:pt>
                <c:pt idx="3">
                  <c:v>0.94004991776608104</c:v>
                </c:pt>
                <c:pt idx="4">
                  <c:v>0.91997118469236505</c:v>
                </c:pt>
                <c:pt idx="5">
                  <c:v>0.89989521198438704</c:v>
                </c:pt>
                <c:pt idx="6">
                  <c:v>0.879819657513641</c:v>
                </c:pt>
                <c:pt idx="7">
                  <c:v>0.85973900054865404</c:v>
                </c:pt>
                <c:pt idx="8">
                  <c:v>0.83966152218663703</c:v>
                </c:pt>
                <c:pt idx="9">
                  <c:v>0.81958437841440601</c:v>
                </c:pt>
                <c:pt idx="10">
                  <c:v>0.799510245950252</c:v>
                </c:pt>
                <c:pt idx="11">
                  <c:v>0.77943268394078902</c:v>
                </c:pt>
                <c:pt idx="12">
                  <c:v>0.75936047536790496</c:v>
                </c:pt>
                <c:pt idx="13">
                  <c:v>0.73928366618546104</c:v>
                </c:pt>
                <c:pt idx="14">
                  <c:v>0.71920677335557004</c:v>
                </c:pt>
                <c:pt idx="15">
                  <c:v>0.69912929499355303</c:v>
                </c:pt>
                <c:pt idx="16">
                  <c:v>0.67905474429216595</c:v>
                </c:pt>
                <c:pt idx="17">
                  <c:v>0.65898128100758402</c:v>
                </c:pt>
                <c:pt idx="18">
                  <c:v>0.638908068665342</c:v>
                </c:pt>
                <c:pt idx="19">
                  <c:v>0.61882925194418004</c:v>
                </c:pt>
                <c:pt idx="20">
                  <c:v>0.59875783335261001</c:v>
                </c:pt>
                <c:pt idx="21">
                  <c:v>0.57868311012050699</c:v>
                </c:pt>
                <c:pt idx="22">
                  <c:v>0.55861038619452497</c:v>
                </c:pt>
                <c:pt idx="23">
                  <c:v>0.53853763717264902</c:v>
                </c:pt>
                <c:pt idx="24">
                  <c:v>0.51846653611439497</c:v>
                </c:pt>
                <c:pt idx="25">
                  <c:v>0.498393536133592</c:v>
                </c:pt>
                <c:pt idx="26">
                  <c:v>0.478326534071149</c:v>
                </c:pt>
                <c:pt idx="27">
                  <c:v>0.45825322457433598</c:v>
                </c:pt>
                <c:pt idx="28">
                  <c:v>0.438187602785992</c:v>
                </c:pt>
                <c:pt idx="29">
                  <c:v>0.41811333127995798</c:v>
                </c:pt>
                <c:pt idx="30">
                  <c:v>0.39804563489781603</c:v>
                </c:pt>
                <c:pt idx="31">
                  <c:v>0.37797755371198599</c:v>
                </c:pt>
                <c:pt idx="32">
                  <c:v>0.35790132472632002</c:v>
                </c:pt>
                <c:pt idx="33">
                  <c:v>0.337838128874272</c:v>
                </c:pt>
                <c:pt idx="34">
                  <c:v>0.31775794310285499</c:v>
                </c:pt>
                <c:pt idx="35">
                  <c:v>0.297699783159945</c:v>
                </c:pt>
                <c:pt idx="36">
                  <c:v>0.27762605539825402</c:v>
                </c:pt>
                <c:pt idx="37">
                  <c:v>0.257559990249138</c:v>
                </c:pt>
                <c:pt idx="38">
                  <c:v>0.23748846256070799</c:v>
                </c:pt>
                <c:pt idx="39">
                  <c:v>0.217422740388793</c:v>
                </c:pt>
                <c:pt idx="40">
                  <c:v>0.19735346296541001</c:v>
                </c:pt>
                <c:pt idx="41">
                  <c:v>0.17728573312207799</c:v>
                </c:pt>
                <c:pt idx="42">
                  <c:v>0.15721344419156799</c:v>
                </c:pt>
                <c:pt idx="43">
                  <c:v>0.137147220101799</c:v>
                </c:pt>
                <c:pt idx="44">
                  <c:v>0.11707647038604301</c:v>
                </c:pt>
                <c:pt idx="45">
                  <c:v>9.7009953510859406E-2</c:v>
                </c:pt>
                <c:pt idx="46">
                  <c:v>7.6941922516814504E-2</c:v>
                </c:pt>
                <c:pt idx="47">
                  <c:v>5.6873406335510399E-2</c:v>
                </c:pt>
                <c:pt idx="48">
                  <c:v>3.6806036199973698E-2</c:v>
                </c:pt>
                <c:pt idx="49">
                  <c:v>1.6743484475838399E-2</c:v>
                </c:pt>
                <c:pt idx="50">
                  <c:v>-3.31647400604938E-3</c:v>
                </c:pt>
                <c:pt idx="51">
                  <c:v>-2.34138839251673E-2</c:v>
                </c:pt>
                <c:pt idx="52">
                  <c:v>-4.3429113160937401E-2</c:v>
                </c:pt>
                <c:pt idx="53">
                  <c:v>-6.3478548098479595E-2</c:v>
                </c:pt>
                <c:pt idx="54">
                  <c:v>-8.3526711510790899E-2</c:v>
                </c:pt>
                <c:pt idx="55">
                  <c:v>-0.10385653449235301</c:v>
                </c:pt>
                <c:pt idx="56">
                  <c:v>-0.123935699697466</c:v>
                </c:pt>
                <c:pt idx="57">
                  <c:v>-0.14395593974648199</c:v>
                </c:pt>
                <c:pt idx="58">
                  <c:v>-0.16405629425034499</c:v>
                </c:pt>
                <c:pt idx="59">
                  <c:v>-0.18412691012134</c:v>
                </c:pt>
                <c:pt idx="60">
                  <c:v>-0.20419910703357599</c:v>
                </c:pt>
                <c:pt idx="61">
                  <c:v>-0.22426747263952301</c:v>
                </c:pt>
                <c:pt idx="62">
                  <c:v>-0.24433457508553799</c:v>
                </c:pt>
                <c:pt idx="63">
                  <c:v>-0.26441329692988003</c:v>
                </c:pt>
                <c:pt idx="64">
                  <c:v>-0.28446873815107898</c:v>
                </c:pt>
                <c:pt idx="65">
                  <c:v>-0.30452617867839799</c:v>
                </c:pt>
                <c:pt idx="66">
                  <c:v>-0.32462156419550298</c:v>
                </c:pt>
                <c:pt idx="67">
                  <c:v>-0.34469137699793101</c:v>
                </c:pt>
                <c:pt idx="68">
                  <c:v>-0.36477566176515802</c:v>
                </c:pt>
                <c:pt idx="69">
                  <c:v>-0.38484166835719102</c:v>
                </c:pt>
                <c:pt idx="70">
                  <c:v>-0.404912526821815</c:v>
                </c:pt>
                <c:pt idx="71">
                  <c:v>-0.42498452296690897</c:v>
                </c:pt>
                <c:pt idx="72">
                  <c:v>-0.44505605065533899</c:v>
                </c:pt>
                <c:pt idx="73">
                  <c:v>-0.46512230820629902</c:v>
                </c:pt>
                <c:pt idx="74">
                  <c:v>-0.48519482299984201</c:v>
                </c:pt>
                <c:pt idx="75">
                  <c:v>-0.50526495368357804</c:v>
                </c:pt>
                <c:pt idx="76">
                  <c:v>-0.52532809097854305</c:v>
                </c:pt>
                <c:pt idx="77">
                  <c:v>-0.54542311678785305</c:v>
                </c:pt>
                <c:pt idx="78">
                  <c:v>-0.56544482912924099</c:v>
                </c:pt>
                <c:pt idx="79">
                  <c:v>-0.58555552314090398</c:v>
                </c:pt>
                <c:pt idx="80">
                  <c:v>-0.60564540026703195</c:v>
                </c:pt>
                <c:pt idx="81">
                  <c:v>-0.62569125989424701</c:v>
                </c:pt>
                <c:pt idx="82">
                  <c:v>-0.64575853326778299</c:v>
                </c:pt>
                <c:pt idx="83">
                  <c:v>-0.66586135680610903</c:v>
                </c:pt>
                <c:pt idx="84">
                  <c:v>-0.68591482835096196</c:v>
                </c:pt>
                <c:pt idx="85">
                  <c:v>-0.70597917406386801</c:v>
                </c:pt>
                <c:pt idx="86">
                  <c:v>-0.72604945874547999</c:v>
                </c:pt>
                <c:pt idx="87">
                  <c:v>-0.74611221515690096</c:v>
                </c:pt>
                <c:pt idx="88">
                  <c:v>-0.76617338226683795</c:v>
                </c:pt>
                <c:pt idx="89">
                  <c:v>-0.78623630597315197</c:v>
                </c:pt>
                <c:pt idx="90">
                  <c:v>-0.80619266283254198</c:v>
                </c:pt>
                <c:pt idx="91">
                  <c:v>-0.82622898665084799</c:v>
                </c:pt>
                <c:pt idx="92">
                  <c:v>-0.84641637775765299</c:v>
                </c:pt>
                <c:pt idx="93">
                  <c:v>-0.86658176958601096</c:v>
                </c:pt>
                <c:pt idx="94">
                  <c:v>-0.88660086203032495</c:v>
                </c:pt>
                <c:pt idx="95">
                  <c:v>-0.90671481067904502</c:v>
                </c:pt>
                <c:pt idx="96">
                  <c:v>-0.92675623699159204</c:v>
                </c:pt>
                <c:pt idx="97">
                  <c:v>-0.94684617882314703</c:v>
                </c:pt>
                <c:pt idx="98">
                  <c:v>-0.96692374083261101</c:v>
                </c:pt>
                <c:pt idx="99">
                  <c:v>-0.98699419280911604</c:v>
                </c:pt>
                <c:pt idx="100">
                  <c:v>-1.00706539761264</c:v>
                </c:pt>
                <c:pt idx="101">
                  <c:v>-1.02708465735184</c:v>
                </c:pt>
                <c:pt idx="102">
                  <c:v>-1.0471276729658701</c:v>
                </c:pt>
                <c:pt idx="103">
                  <c:v>-1.0673121364120499</c:v>
                </c:pt>
                <c:pt idx="104">
                  <c:v>-1.0873910367806601</c:v>
                </c:pt>
                <c:pt idx="105">
                  <c:v>-1.1074882559400601</c:v>
                </c:pt>
                <c:pt idx="106">
                  <c:v>-1.1274866038176301</c:v>
                </c:pt>
                <c:pt idx="107">
                  <c:v>-1.14761468888482</c:v>
                </c:pt>
                <c:pt idx="108">
                  <c:v>-1.1676091053324</c:v>
                </c:pt>
                <c:pt idx="109">
                  <c:v>-1.1876544630749299</c:v>
                </c:pt>
                <c:pt idx="110">
                  <c:v>-1.2078269649362501</c:v>
                </c:pt>
                <c:pt idx="111">
                  <c:v>-1.2277825689686199</c:v>
                </c:pt>
                <c:pt idx="112">
                  <c:v>-1.2479188514855699</c:v>
                </c:pt>
                <c:pt idx="113">
                  <c:v>-1.26806291321506</c:v>
                </c:pt>
                <c:pt idx="114">
                  <c:v>-1.28801751347807</c:v>
                </c:pt>
                <c:pt idx="115">
                  <c:v>-1.30816073873308</c:v>
                </c:pt>
                <c:pt idx="116">
                  <c:v>-1.3282360422614901</c:v>
                </c:pt>
                <c:pt idx="117">
                  <c:v>-1.34826174285408</c:v>
                </c:pt>
                <c:pt idx="118">
                  <c:v>-1.36836205696901</c:v>
                </c:pt>
                <c:pt idx="119">
                  <c:v>-1.3884255662074501</c:v>
                </c:pt>
                <c:pt idx="120">
                  <c:v>-1.40845662023663</c:v>
                </c:pt>
                <c:pt idx="121">
                  <c:v>-1.4286829910535299</c:v>
                </c:pt>
                <c:pt idx="122">
                  <c:v>-1.4486306485784799</c:v>
                </c:pt>
                <c:pt idx="123">
                  <c:v>-1.4687604065946001</c:v>
                </c:pt>
                <c:pt idx="124">
                  <c:v>-1.4888548653882701</c:v>
                </c:pt>
                <c:pt idx="125">
                  <c:v>-1.5089274085509401</c:v>
                </c:pt>
                <c:pt idx="126">
                  <c:v>-1.5289964385208501</c:v>
                </c:pt>
                <c:pt idx="127">
                  <c:v>-1.5490257359536499</c:v>
                </c:pt>
                <c:pt idx="128">
                  <c:v>-1.5691800863190599</c:v>
                </c:pt>
                <c:pt idx="129">
                  <c:v>-1.58917266252281</c:v>
                </c:pt>
                <c:pt idx="130">
                  <c:v>-1.60921074293749</c:v>
                </c:pt>
                <c:pt idx="131">
                  <c:v>-1.6294146962387199</c:v>
                </c:pt>
                <c:pt idx="132">
                  <c:v>-1.6493272218361099</c:v>
                </c:pt>
              </c:numCache>
            </c:numRef>
          </c:xVal>
          <c:yVal>
            <c:numRef>
              <c:f>'4135_mos_1st (2)'!$Q$58:$Q$183</c:f>
              <c:numCache>
                <c:formatCode>General</c:formatCode>
                <c:ptCount val="126"/>
                <c:pt idx="0">
                  <c:v>4.8351000000000002E-11</c:v>
                </c:pt>
                <c:pt idx="1">
                  <c:v>4.8534999999999997E-11</c:v>
                </c:pt>
                <c:pt idx="2">
                  <c:v>4.5691000000000002E-11</c:v>
                </c:pt>
                <c:pt idx="3">
                  <c:v>4.6974999999999998E-11</c:v>
                </c:pt>
                <c:pt idx="4">
                  <c:v>4.4705000000000002E-11</c:v>
                </c:pt>
                <c:pt idx="5">
                  <c:v>4.1264999999999999E-11</c:v>
                </c:pt>
                <c:pt idx="6">
                  <c:v>3.8454999999999998E-11</c:v>
                </c:pt>
                <c:pt idx="7">
                  <c:v>3.4900999999999999E-11</c:v>
                </c:pt>
                <c:pt idx="8">
                  <c:v>3.5290999999999997E-11</c:v>
                </c:pt>
                <c:pt idx="9">
                  <c:v>2.9500999999999997E-11</c:v>
                </c:pt>
                <c:pt idx="10">
                  <c:v>2.5314999999999999E-11</c:v>
                </c:pt>
                <c:pt idx="11">
                  <c:v>2.2587E-11</c:v>
                </c:pt>
                <c:pt idx="12">
                  <c:v>2.0179E-11</c:v>
                </c:pt>
                <c:pt idx="13">
                  <c:v>1.6669999999999999E-11</c:v>
                </c:pt>
                <c:pt idx="14">
                  <c:v>1.5351E-11</c:v>
                </c:pt>
                <c:pt idx="15">
                  <c:v>1.3746000000000001E-11</c:v>
                </c:pt>
                <c:pt idx="16">
                  <c:v>1.2783E-11</c:v>
                </c:pt>
                <c:pt idx="17">
                  <c:v>1.6579E-11</c:v>
                </c:pt>
                <c:pt idx="18">
                  <c:v>1.026E-11</c:v>
                </c:pt>
                <c:pt idx="19">
                  <c:v>9.985E-12</c:v>
                </c:pt>
                <c:pt idx="20">
                  <c:v>8.5170000000000002E-12</c:v>
                </c:pt>
                <c:pt idx="21">
                  <c:v>7.6230000000000001E-12</c:v>
                </c:pt>
                <c:pt idx="22">
                  <c:v>6.7630000000000002E-12</c:v>
                </c:pt>
                <c:pt idx="23">
                  <c:v>1.0661000000000001E-11</c:v>
                </c:pt>
                <c:pt idx="24">
                  <c:v>6.1779999999999997E-12</c:v>
                </c:pt>
                <c:pt idx="25">
                  <c:v>6.3160000000000001E-12</c:v>
                </c:pt>
                <c:pt idx="26">
                  <c:v>7.2330000000000004E-12</c:v>
                </c:pt>
                <c:pt idx="27">
                  <c:v>7.4859999999999994E-12</c:v>
                </c:pt>
                <c:pt idx="28">
                  <c:v>1.2507000000000001E-11</c:v>
                </c:pt>
                <c:pt idx="29">
                  <c:v>8.8500000000000005E-12</c:v>
                </c:pt>
                <c:pt idx="30">
                  <c:v>4.6770000000000004E-12</c:v>
                </c:pt>
                <c:pt idx="31">
                  <c:v>9.9400000000000001E-12</c:v>
                </c:pt>
                <c:pt idx="32">
                  <c:v>1.026E-11</c:v>
                </c:pt>
                <c:pt idx="33">
                  <c:v>8.6089999999999994E-12</c:v>
                </c:pt>
                <c:pt idx="34">
                  <c:v>1.3562999999999999E-11</c:v>
                </c:pt>
                <c:pt idx="35">
                  <c:v>1.7197E-11</c:v>
                </c:pt>
                <c:pt idx="36">
                  <c:v>2.2335E-11</c:v>
                </c:pt>
                <c:pt idx="37">
                  <c:v>2.9443999999999999E-11</c:v>
                </c:pt>
                <c:pt idx="38">
                  <c:v>4.0909000000000002E-11</c:v>
                </c:pt>
                <c:pt idx="39">
                  <c:v>5.1595999999999999E-11</c:v>
                </c:pt>
                <c:pt idx="40">
                  <c:v>7.4196000000000004E-11</c:v>
                </c:pt>
                <c:pt idx="41">
                  <c:v>9.8217999999999994E-11</c:v>
                </c:pt>
                <c:pt idx="42">
                  <c:v>1.3738500000000001E-10</c:v>
                </c:pt>
                <c:pt idx="43">
                  <c:v>1.9045100000000001E-10</c:v>
                </c:pt>
                <c:pt idx="44">
                  <c:v>2.7104500000000002E-10</c:v>
                </c:pt>
                <c:pt idx="45">
                  <c:v>3.80039E-10</c:v>
                </c:pt>
                <c:pt idx="46">
                  <c:v>5.5201000000000004E-10</c:v>
                </c:pt>
                <c:pt idx="47">
                  <c:v>7.94513E-10</c:v>
                </c:pt>
                <c:pt idx="48">
                  <c:v>1.1447899999999999E-9</c:v>
                </c:pt>
                <c:pt idx="49">
                  <c:v>1.6363599999999999E-9</c:v>
                </c:pt>
                <c:pt idx="50">
                  <c:v>2.3803400000000001E-9</c:v>
                </c:pt>
                <c:pt idx="51">
                  <c:v>3.4407699999999999E-9</c:v>
                </c:pt>
                <c:pt idx="52">
                  <c:v>4.98162E-9</c:v>
                </c:pt>
                <c:pt idx="53">
                  <c:v>7.3197500000000001E-9</c:v>
                </c:pt>
                <c:pt idx="54">
                  <c:v>1.061645E-8</c:v>
                </c:pt>
                <c:pt idx="55">
                  <c:v>1.5694000000000001E-8</c:v>
                </c:pt>
                <c:pt idx="56">
                  <c:v>2.2858600000000001E-8</c:v>
                </c:pt>
                <c:pt idx="57">
                  <c:v>3.3871199999999997E-8</c:v>
                </c:pt>
                <c:pt idx="58">
                  <c:v>4.9535699999999998E-8</c:v>
                </c:pt>
                <c:pt idx="59">
                  <c:v>7.3573299999999996E-8</c:v>
                </c:pt>
                <c:pt idx="60">
                  <c:v>1.07812E-7</c:v>
                </c:pt>
                <c:pt idx="61">
                  <c:v>1.6064599999999999E-7</c:v>
                </c:pt>
                <c:pt idx="62">
                  <c:v>2.3613299999999999E-7</c:v>
                </c:pt>
                <c:pt idx="63">
                  <c:v>3.5285900000000002E-7</c:v>
                </c:pt>
                <c:pt idx="64">
                  <c:v>5.1939900000000003E-7</c:v>
                </c:pt>
                <c:pt idx="65">
                  <c:v>7.7753700000000004E-7</c:v>
                </c:pt>
                <c:pt idx="66">
                  <c:v>1.1471800000000001E-6</c:v>
                </c:pt>
                <c:pt idx="67">
                  <c:v>1.7178600000000001E-6</c:v>
                </c:pt>
                <c:pt idx="68">
                  <c:v>2.5390300000000002E-6</c:v>
                </c:pt>
                <c:pt idx="69">
                  <c:v>3.8046899999999999E-6</c:v>
                </c:pt>
                <c:pt idx="70">
                  <c:v>5.6198500000000001E-6</c:v>
                </c:pt>
                <c:pt idx="71">
                  <c:v>8.3052100000000004E-6</c:v>
                </c:pt>
                <c:pt idx="72">
                  <c:v>1.2462399999999999E-5</c:v>
                </c:pt>
                <c:pt idx="73">
                  <c:v>1.8432099999999999E-5</c:v>
                </c:pt>
                <c:pt idx="74">
                  <c:v>2.7624399999999999E-5</c:v>
                </c:pt>
                <c:pt idx="75">
                  <c:v>4.0800599999999997E-5</c:v>
                </c:pt>
                <c:pt idx="76">
                  <c:v>6.1056399999999994E-5</c:v>
                </c:pt>
                <c:pt idx="77">
                  <c:v>8.9965999999999999E-5</c:v>
                </c:pt>
                <c:pt idx="78">
                  <c:v>1.3427099999999999E-4</c:v>
                </c:pt>
                <c:pt idx="79">
                  <c:v>1.9718200000000001E-4</c:v>
                </c:pt>
                <c:pt idx="80">
                  <c:v>2.9273800000000002E-4</c:v>
                </c:pt>
                <c:pt idx="81">
                  <c:v>4.2781200000000002E-4</c:v>
                </c:pt>
                <c:pt idx="82">
                  <c:v>6.3195899999999997E-4</c:v>
                </c:pt>
                <c:pt idx="83">
                  <c:v>9.1599599999999998E-4</c:v>
                </c:pt>
                <c:pt idx="84">
                  <c:v>1.3401299999999999E-3</c:v>
                </c:pt>
                <c:pt idx="85">
                  <c:v>1.9218499999999999E-3</c:v>
                </c:pt>
                <c:pt idx="86">
                  <c:v>2.7737600000000001E-3</c:v>
                </c:pt>
                <c:pt idx="87">
                  <c:v>3.9160100000000002E-3</c:v>
                </c:pt>
                <c:pt idx="88">
                  <c:v>5.5487399999999999E-3</c:v>
                </c:pt>
                <c:pt idx="89">
                  <c:v>7.6795300000000004E-3</c:v>
                </c:pt>
                <c:pt idx="90">
                  <c:v>1.000008E-2</c:v>
                </c:pt>
                <c:pt idx="91">
                  <c:v>1.000008E-2</c:v>
                </c:pt>
                <c:pt idx="92">
                  <c:v>1.000008E-2</c:v>
                </c:pt>
                <c:pt idx="93">
                  <c:v>1.0000179999999999E-2</c:v>
                </c:pt>
                <c:pt idx="94">
                  <c:v>1.000008E-2</c:v>
                </c:pt>
                <c:pt idx="95">
                  <c:v>1.0000179999999999E-2</c:v>
                </c:pt>
                <c:pt idx="96">
                  <c:v>9.9999600000000004E-3</c:v>
                </c:pt>
                <c:pt idx="97">
                  <c:v>1.000008E-2</c:v>
                </c:pt>
                <c:pt idx="98">
                  <c:v>1.0000179999999999E-2</c:v>
                </c:pt>
                <c:pt idx="99">
                  <c:v>9.9996200000000007E-3</c:v>
                </c:pt>
                <c:pt idx="100">
                  <c:v>1.0000179999999999E-2</c:v>
                </c:pt>
                <c:pt idx="101">
                  <c:v>1.0000179999999999E-2</c:v>
                </c:pt>
                <c:pt idx="102">
                  <c:v>1.0000419999999999E-2</c:v>
                </c:pt>
                <c:pt idx="103">
                  <c:v>1.000008E-2</c:v>
                </c:pt>
                <c:pt idx="104">
                  <c:v>1.0000179999999999E-2</c:v>
                </c:pt>
                <c:pt idx="105">
                  <c:v>1.00003E-2</c:v>
                </c:pt>
                <c:pt idx="106">
                  <c:v>1.0000179999999999E-2</c:v>
                </c:pt>
                <c:pt idx="107">
                  <c:v>1.0000179999999999E-2</c:v>
                </c:pt>
                <c:pt idx="108">
                  <c:v>9.9999600000000004E-3</c:v>
                </c:pt>
                <c:pt idx="109">
                  <c:v>1.000008E-2</c:v>
                </c:pt>
                <c:pt idx="110">
                  <c:v>9.9999600000000004E-3</c:v>
                </c:pt>
                <c:pt idx="111">
                  <c:v>1.000008E-2</c:v>
                </c:pt>
                <c:pt idx="112">
                  <c:v>1.0000179999999999E-2</c:v>
                </c:pt>
                <c:pt idx="113">
                  <c:v>1.0000179999999999E-2</c:v>
                </c:pt>
                <c:pt idx="114">
                  <c:v>9.9999600000000004E-3</c:v>
                </c:pt>
                <c:pt idx="115">
                  <c:v>1.000008E-2</c:v>
                </c:pt>
                <c:pt idx="116">
                  <c:v>9.9999600000000004E-3</c:v>
                </c:pt>
                <c:pt idx="117">
                  <c:v>1.000008E-2</c:v>
                </c:pt>
                <c:pt idx="118">
                  <c:v>1.0000179999999999E-2</c:v>
                </c:pt>
                <c:pt idx="119">
                  <c:v>9.9999600000000004E-3</c:v>
                </c:pt>
                <c:pt idx="120">
                  <c:v>1.0000179999999999E-2</c:v>
                </c:pt>
                <c:pt idx="121">
                  <c:v>1.000008E-2</c:v>
                </c:pt>
                <c:pt idx="122">
                  <c:v>9.9998499999999994E-3</c:v>
                </c:pt>
                <c:pt idx="123">
                  <c:v>1.0000179999999999E-2</c:v>
                </c:pt>
                <c:pt idx="124">
                  <c:v>1.000008E-2</c:v>
                </c:pt>
                <c:pt idx="125">
                  <c:v>1.0000179999999999E-2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7DC-46BB-B34A-A0523B6261B9}"/>
            </c:ext>
          </c:extLst>
        </c:ser>
        <c:ser>
          <c:idx val="5"/>
          <c:order val="1"/>
          <c:tx>
            <c:v>PXIe4135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>
                  <a:lumMod val="60000"/>
                  <a:lumOff val="40000"/>
                </a:schemeClr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'4135_mos_1st (2)'!$C$58:$C$190</c:f>
              <c:numCache>
                <c:formatCode>General</c:formatCode>
                <c:ptCount val="133"/>
                <c:pt idx="0">
                  <c:v>1.00000238484847</c:v>
                </c:pt>
                <c:pt idx="1">
                  <c:v>0.98020663108649297</c:v>
                </c:pt>
                <c:pt idx="2">
                  <c:v>0.96012647600618595</c:v>
                </c:pt>
                <c:pt idx="3">
                  <c:v>0.94004991776608104</c:v>
                </c:pt>
                <c:pt idx="4">
                  <c:v>0.91997118469236505</c:v>
                </c:pt>
                <c:pt idx="5">
                  <c:v>0.89989521198438704</c:v>
                </c:pt>
                <c:pt idx="6">
                  <c:v>0.879819657513641</c:v>
                </c:pt>
                <c:pt idx="7">
                  <c:v>0.85973900054865404</c:v>
                </c:pt>
                <c:pt idx="8">
                  <c:v>0.83966152218663703</c:v>
                </c:pt>
                <c:pt idx="9">
                  <c:v>0.81958437841440601</c:v>
                </c:pt>
                <c:pt idx="10">
                  <c:v>0.799510245950252</c:v>
                </c:pt>
                <c:pt idx="11">
                  <c:v>0.77943268394078902</c:v>
                </c:pt>
                <c:pt idx="12">
                  <c:v>0.75936047536790496</c:v>
                </c:pt>
                <c:pt idx="13">
                  <c:v>0.73928366618546104</c:v>
                </c:pt>
                <c:pt idx="14">
                  <c:v>0.71920677335557004</c:v>
                </c:pt>
                <c:pt idx="15">
                  <c:v>0.69912929499355303</c:v>
                </c:pt>
                <c:pt idx="16">
                  <c:v>0.67905474429216595</c:v>
                </c:pt>
                <c:pt idx="17">
                  <c:v>0.65898128100758402</c:v>
                </c:pt>
                <c:pt idx="18">
                  <c:v>0.638908068665342</c:v>
                </c:pt>
                <c:pt idx="19">
                  <c:v>0.61882925194418004</c:v>
                </c:pt>
                <c:pt idx="20">
                  <c:v>0.59875783335261001</c:v>
                </c:pt>
                <c:pt idx="21">
                  <c:v>0.57868311012050699</c:v>
                </c:pt>
                <c:pt idx="22">
                  <c:v>0.55861038619452497</c:v>
                </c:pt>
                <c:pt idx="23">
                  <c:v>0.53853763717264902</c:v>
                </c:pt>
                <c:pt idx="24">
                  <c:v>0.51846653611439497</c:v>
                </c:pt>
                <c:pt idx="25">
                  <c:v>0.498393536133592</c:v>
                </c:pt>
                <c:pt idx="26">
                  <c:v>0.478326534071149</c:v>
                </c:pt>
                <c:pt idx="27">
                  <c:v>0.45825322457433598</c:v>
                </c:pt>
                <c:pt idx="28">
                  <c:v>0.438187602785992</c:v>
                </c:pt>
                <c:pt idx="29">
                  <c:v>0.41811333127995798</c:v>
                </c:pt>
                <c:pt idx="30">
                  <c:v>0.39804563489781603</c:v>
                </c:pt>
                <c:pt idx="31">
                  <c:v>0.37797755371198599</c:v>
                </c:pt>
                <c:pt idx="32">
                  <c:v>0.35790132472632002</c:v>
                </c:pt>
                <c:pt idx="33">
                  <c:v>0.337838128874272</c:v>
                </c:pt>
                <c:pt idx="34">
                  <c:v>0.31775794310285499</c:v>
                </c:pt>
                <c:pt idx="35">
                  <c:v>0.297699783159945</c:v>
                </c:pt>
                <c:pt idx="36">
                  <c:v>0.27762605539825402</c:v>
                </c:pt>
                <c:pt idx="37">
                  <c:v>0.257559990249138</c:v>
                </c:pt>
                <c:pt idx="38">
                  <c:v>0.23748846256070799</c:v>
                </c:pt>
                <c:pt idx="39">
                  <c:v>0.217422740388793</c:v>
                </c:pt>
                <c:pt idx="40">
                  <c:v>0.19735346296541001</c:v>
                </c:pt>
                <c:pt idx="41">
                  <c:v>0.17728573312207799</c:v>
                </c:pt>
                <c:pt idx="42">
                  <c:v>0.15721344419156799</c:v>
                </c:pt>
                <c:pt idx="43">
                  <c:v>0.137147220101799</c:v>
                </c:pt>
                <c:pt idx="44">
                  <c:v>0.11707647038604301</c:v>
                </c:pt>
                <c:pt idx="45">
                  <c:v>9.7009953510859406E-2</c:v>
                </c:pt>
                <c:pt idx="46">
                  <c:v>7.6941922516814504E-2</c:v>
                </c:pt>
                <c:pt idx="47">
                  <c:v>5.6873406335510399E-2</c:v>
                </c:pt>
                <c:pt idx="48">
                  <c:v>3.6806036199973698E-2</c:v>
                </c:pt>
                <c:pt idx="49">
                  <c:v>1.6743484475838399E-2</c:v>
                </c:pt>
                <c:pt idx="50">
                  <c:v>-3.31647400604938E-3</c:v>
                </c:pt>
                <c:pt idx="51">
                  <c:v>-2.34138839251673E-2</c:v>
                </c:pt>
                <c:pt idx="52">
                  <c:v>-4.3429113160937401E-2</c:v>
                </c:pt>
                <c:pt idx="53">
                  <c:v>-6.3478548098479595E-2</c:v>
                </c:pt>
                <c:pt idx="54">
                  <c:v>-8.3526711510790899E-2</c:v>
                </c:pt>
                <c:pt idx="55">
                  <c:v>-0.10385653449235301</c:v>
                </c:pt>
                <c:pt idx="56">
                  <c:v>-0.123935699697466</c:v>
                </c:pt>
                <c:pt idx="57">
                  <c:v>-0.14395593974648199</c:v>
                </c:pt>
                <c:pt idx="58">
                  <c:v>-0.16405629425034499</c:v>
                </c:pt>
                <c:pt idx="59">
                  <c:v>-0.18412691012134</c:v>
                </c:pt>
                <c:pt idx="60">
                  <c:v>-0.20419910703357599</c:v>
                </c:pt>
                <c:pt idx="61">
                  <c:v>-0.22426747263952301</c:v>
                </c:pt>
                <c:pt idx="62">
                  <c:v>-0.24433457508553799</c:v>
                </c:pt>
                <c:pt idx="63">
                  <c:v>-0.26441329692988003</c:v>
                </c:pt>
                <c:pt idx="64">
                  <c:v>-0.28446873815107898</c:v>
                </c:pt>
                <c:pt idx="65">
                  <c:v>-0.30452617867839799</c:v>
                </c:pt>
                <c:pt idx="66">
                  <c:v>-0.32462156419550298</c:v>
                </c:pt>
                <c:pt idx="67">
                  <c:v>-0.34469137699793101</c:v>
                </c:pt>
                <c:pt idx="68">
                  <c:v>-0.36477566176515802</c:v>
                </c:pt>
                <c:pt idx="69">
                  <c:v>-0.38484166835719102</c:v>
                </c:pt>
                <c:pt idx="70">
                  <c:v>-0.404912526821815</c:v>
                </c:pt>
                <c:pt idx="71">
                  <c:v>-0.42498452296690897</c:v>
                </c:pt>
                <c:pt idx="72">
                  <c:v>-0.44505605065533899</c:v>
                </c:pt>
                <c:pt idx="73">
                  <c:v>-0.46512230820629902</c:v>
                </c:pt>
                <c:pt idx="74">
                  <c:v>-0.48519482299984201</c:v>
                </c:pt>
                <c:pt idx="75">
                  <c:v>-0.50526495368357804</c:v>
                </c:pt>
                <c:pt idx="76">
                  <c:v>-0.52532809097854305</c:v>
                </c:pt>
                <c:pt idx="77">
                  <c:v>-0.54542311678785305</c:v>
                </c:pt>
                <c:pt idx="78">
                  <c:v>-0.56544482912924099</c:v>
                </c:pt>
                <c:pt idx="79">
                  <c:v>-0.58555552314090398</c:v>
                </c:pt>
                <c:pt idx="80">
                  <c:v>-0.60564540026703195</c:v>
                </c:pt>
                <c:pt idx="81">
                  <c:v>-0.62569125989424701</c:v>
                </c:pt>
                <c:pt idx="82">
                  <c:v>-0.64575853326778299</c:v>
                </c:pt>
                <c:pt idx="83">
                  <c:v>-0.66586135680610903</c:v>
                </c:pt>
                <c:pt idx="84">
                  <c:v>-0.68591482835096196</c:v>
                </c:pt>
                <c:pt idx="85">
                  <c:v>-0.70597917406386801</c:v>
                </c:pt>
                <c:pt idx="86">
                  <c:v>-0.72604945874547999</c:v>
                </c:pt>
                <c:pt idx="87">
                  <c:v>-0.74611221515690096</c:v>
                </c:pt>
                <c:pt idx="88">
                  <c:v>-0.76617338226683795</c:v>
                </c:pt>
                <c:pt idx="89">
                  <c:v>-0.78623630597315197</c:v>
                </c:pt>
                <c:pt idx="90">
                  <c:v>-0.80619266283254198</c:v>
                </c:pt>
                <c:pt idx="91">
                  <c:v>-0.82622898665084799</c:v>
                </c:pt>
                <c:pt idx="92">
                  <c:v>-0.84641637775765299</c:v>
                </c:pt>
                <c:pt idx="93">
                  <c:v>-0.86658176958601096</c:v>
                </c:pt>
                <c:pt idx="94">
                  <c:v>-0.88660086203032495</c:v>
                </c:pt>
                <c:pt idx="95">
                  <c:v>-0.90671481067904502</c:v>
                </c:pt>
                <c:pt idx="96">
                  <c:v>-0.92675623699159204</c:v>
                </c:pt>
                <c:pt idx="97">
                  <c:v>-0.94684617882314703</c:v>
                </c:pt>
                <c:pt idx="98">
                  <c:v>-0.96692374083261101</c:v>
                </c:pt>
                <c:pt idx="99">
                  <c:v>-0.98699419280911604</c:v>
                </c:pt>
                <c:pt idx="100">
                  <c:v>-1.00706539761264</c:v>
                </c:pt>
                <c:pt idx="101">
                  <c:v>-1.02708465735184</c:v>
                </c:pt>
                <c:pt idx="102">
                  <c:v>-1.0471276729658701</c:v>
                </c:pt>
                <c:pt idx="103">
                  <c:v>-1.0673121364120499</c:v>
                </c:pt>
                <c:pt idx="104">
                  <c:v>-1.0873910367806601</c:v>
                </c:pt>
                <c:pt idx="105">
                  <c:v>-1.1074882559400601</c:v>
                </c:pt>
                <c:pt idx="106">
                  <c:v>-1.1274866038176301</c:v>
                </c:pt>
                <c:pt idx="107">
                  <c:v>-1.14761468888482</c:v>
                </c:pt>
                <c:pt idx="108">
                  <c:v>-1.1676091053324</c:v>
                </c:pt>
                <c:pt idx="109">
                  <c:v>-1.1876544630749299</c:v>
                </c:pt>
                <c:pt idx="110">
                  <c:v>-1.2078269649362501</c:v>
                </c:pt>
                <c:pt idx="111">
                  <c:v>-1.2277825689686199</c:v>
                </c:pt>
                <c:pt idx="112">
                  <c:v>-1.2479188514855699</c:v>
                </c:pt>
                <c:pt idx="113">
                  <c:v>-1.26806291321506</c:v>
                </c:pt>
                <c:pt idx="114">
                  <c:v>-1.28801751347807</c:v>
                </c:pt>
                <c:pt idx="115">
                  <c:v>-1.30816073873308</c:v>
                </c:pt>
                <c:pt idx="116">
                  <c:v>-1.3282360422614901</c:v>
                </c:pt>
                <c:pt idx="117">
                  <c:v>-1.34826174285408</c:v>
                </c:pt>
                <c:pt idx="118">
                  <c:v>-1.36836205696901</c:v>
                </c:pt>
                <c:pt idx="119">
                  <c:v>-1.3884255662074501</c:v>
                </c:pt>
                <c:pt idx="120">
                  <c:v>-1.40845662023663</c:v>
                </c:pt>
                <c:pt idx="121">
                  <c:v>-1.4286829910535299</c:v>
                </c:pt>
                <c:pt idx="122">
                  <c:v>-1.4486306485784799</c:v>
                </c:pt>
                <c:pt idx="123">
                  <c:v>-1.4687604065946001</c:v>
                </c:pt>
                <c:pt idx="124">
                  <c:v>-1.4888548653882701</c:v>
                </c:pt>
                <c:pt idx="125">
                  <c:v>-1.5089274085509401</c:v>
                </c:pt>
                <c:pt idx="126">
                  <c:v>-1.5289964385208501</c:v>
                </c:pt>
                <c:pt idx="127">
                  <c:v>-1.5490257359536499</c:v>
                </c:pt>
                <c:pt idx="128">
                  <c:v>-1.5691800863190599</c:v>
                </c:pt>
                <c:pt idx="129">
                  <c:v>-1.58917266252281</c:v>
                </c:pt>
                <c:pt idx="130">
                  <c:v>-1.60921074293749</c:v>
                </c:pt>
                <c:pt idx="131">
                  <c:v>-1.6294146962387199</c:v>
                </c:pt>
                <c:pt idx="132">
                  <c:v>-1.6493272218361099</c:v>
                </c:pt>
              </c:numCache>
            </c:numRef>
          </c:xVal>
          <c:yVal>
            <c:numRef>
              <c:f>'4135_mos_1st (2)'!$AF$58:$AF$183</c:f>
              <c:numCache>
                <c:formatCode>General</c:formatCode>
                <c:ptCount val="126"/>
                <c:pt idx="0">
                  <c:v>4.44135516607548E-11</c:v>
                </c:pt>
                <c:pt idx="1">
                  <c:v>4.4069454765563403E-11</c:v>
                </c:pt>
                <c:pt idx="2">
                  <c:v>4.3258223636242902E-11</c:v>
                </c:pt>
                <c:pt idx="3">
                  <c:v>4.1936869323044197E-11</c:v>
                </c:pt>
                <c:pt idx="4">
                  <c:v>3.9870434979923699E-11</c:v>
                </c:pt>
                <c:pt idx="5">
                  <c:v>3.8088246537300598E-11</c:v>
                </c:pt>
                <c:pt idx="6">
                  <c:v>3.4905396581079197E-11</c:v>
                </c:pt>
                <c:pt idx="7">
                  <c:v>3.1922297003434098E-11</c:v>
                </c:pt>
                <c:pt idx="8">
                  <c:v>2.9362786818577303E-11</c:v>
                </c:pt>
                <c:pt idx="9">
                  <c:v>2.5988895452047701E-11</c:v>
                </c:pt>
                <c:pt idx="10">
                  <c:v>2.30428553138417E-11</c:v>
                </c:pt>
                <c:pt idx="11">
                  <c:v>2.01529602263858E-11</c:v>
                </c:pt>
                <c:pt idx="12">
                  <c:v>1.7742058393679501E-11</c:v>
                </c:pt>
                <c:pt idx="13">
                  <c:v>1.5682480046855201E-11</c:v>
                </c:pt>
                <c:pt idx="14">
                  <c:v>1.3790966257887E-11</c:v>
                </c:pt>
                <c:pt idx="15">
                  <c:v>1.2118103161609E-11</c:v>
                </c:pt>
                <c:pt idx="16">
                  <c:v>1.05918101483124E-11</c:v>
                </c:pt>
                <c:pt idx="17">
                  <c:v>9.9590202198909006E-12</c:v>
                </c:pt>
                <c:pt idx="18">
                  <c:v>9.0949793893698597E-12</c:v>
                </c:pt>
                <c:pt idx="19">
                  <c:v>7.7923400930878106E-12</c:v>
                </c:pt>
                <c:pt idx="20">
                  <c:v>7.4198927267255203E-12</c:v>
                </c:pt>
                <c:pt idx="21">
                  <c:v>6.9444201187227401E-12</c:v>
                </c:pt>
                <c:pt idx="22">
                  <c:v>6.98110896376736E-12</c:v>
                </c:pt>
                <c:pt idx="23">
                  <c:v>6.8413948770822299E-12</c:v>
                </c:pt>
                <c:pt idx="24">
                  <c:v>6.2984740893003799E-12</c:v>
                </c:pt>
                <c:pt idx="25">
                  <c:v>6.0788969106240797E-12</c:v>
                </c:pt>
                <c:pt idx="26">
                  <c:v>5.9551183828977202E-12</c:v>
                </c:pt>
                <c:pt idx="27">
                  <c:v>6.3042183024134099E-12</c:v>
                </c:pt>
                <c:pt idx="28">
                  <c:v>6.23806720301478E-12</c:v>
                </c:pt>
                <c:pt idx="29">
                  <c:v>6.7659789178237897E-12</c:v>
                </c:pt>
                <c:pt idx="30">
                  <c:v>6.9644322160198103E-12</c:v>
                </c:pt>
                <c:pt idx="31">
                  <c:v>7.8501528186127093E-12</c:v>
                </c:pt>
                <c:pt idx="32">
                  <c:v>8.8405663376208698E-12</c:v>
                </c:pt>
                <c:pt idx="33">
                  <c:v>1.0245860281149E-11</c:v>
                </c:pt>
                <c:pt idx="34">
                  <c:v>1.2667509351292601E-11</c:v>
                </c:pt>
                <c:pt idx="35">
                  <c:v>1.58583270869934E-11</c:v>
                </c:pt>
                <c:pt idx="36">
                  <c:v>2.0565061192947899E-11</c:v>
                </c:pt>
                <c:pt idx="37">
                  <c:v>2.6029660835430599E-11</c:v>
                </c:pt>
                <c:pt idx="38">
                  <c:v>3.52307784593539E-11</c:v>
                </c:pt>
                <c:pt idx="39">
                  <c:v>4.7230624949712899E-11</c:v>
                </c:pt>
                <c:pt idx="40">
                  <c:v>6.4768634069841198E-11</c:v>
                </c:pt>
                <c:pt idx="41">
                  <c:v>9.0506044165855694E-11</c:v>
                </c:pt>
                <c:pt idx="42">
                  <c:v>1.2623912626736599E-10</c:v>
                </c:pt>
                <c:pt idx="43">
                  <c:v>1.8048210128829299E-10</c:v>
                </c:pt>
                <c:pt idx="44">
                  <c:v>2.5398875822682801E-10</c:v>
                </c:pt>
                <c:pt idx="45">
                  <c:v>3.5734271709516502E-10</c:v>
                </c:pt>
                <c:pt idx="46">
                  <c:v>5.1421977137332704E-10</c:v>
                </c:pt>
                <c:pt idx="47">
                  <c:v>7.3619840172525103E-10</c:v>
                </c:pt>
                <c:pt idx="48">
                  <c:v>1.05548548458982E-9</c:v>
                </c:pt>
                <c:pt idx="49">
                  <c:v>1.5271361526032699E-9</c:v>
                </c:pt>
                <c:pt idx="50">
                  <c:v>2.2110128888858701E-9</c:v>
                </c:pt>
                <c:pt idx="51">
                  <c:v>3.2135170500110298E-9</c:v>
                </c:pt>
                <c:pt idx="52">
                  <c:v>4.6845696334741998E-9</c:v>
                </c:pt>
                <c:pt idx="53">
                  <c:v>6.8437576387031096E-9</c:v>
                </c:pt>
                <c:pt idx="54">
                  <c:v>9.9441856630808705E-9</c:v>
                </c:pt>
                <c:pt idx="55">
                  <c:v>1.4682843177456899E-8</c:v>
                </c:pt>
                <c:pt idx="56">
                  <c:v>2.1580982872221501E-8</c:v>
                </c:pt>
                <c:pt idx="57">
                  <c:v>3.17817234785794E-8</c:v>
                </c:pt>
                <c:pt idx="58">
                  <c:v>4.6865054521393599E-8</c:v>
                </c:pt>
                <c:pt idx="59">
                  <c:v>6.9233025462350294E-8</c:v>
                </c:pt>
                <c:pt idx="60">
                  <c:v>1.02402888997813E-7</c:v>
                </c:pt>
                <c:pt idx="61">
                  <c:v>1.51660711448177E-7</c:v>
                </c:pt>
                <c:pt idx="62">
                  <c:v>2.24901267430591E-7</c:v>
                </c:pt>
                <c:pt idx="63">
                  <c:v>3.3383282762570001E-7</c:v>
                </c:pt>
                <c:pt idx="64">
                  <c:v>4.9602126228851503E-7</c:v>
                </c:pt>
                <c:pt idx="65">
                  <c:v>7.3756190878790796E-7</c:v>
                </c:pt>
                <c:pt idx="66">
                  <c:v>1.0979818481873501E-6</c:v>
                </c:pt>
                <c:pt idx="67">
                  <c:v>1.63425588382974E-6</c:v>
                </c:pt>
                <c:pt idx="68">
                  <c:v>2.43489474237471E-6</c:v>
                </c:pt>
                <c:pt idx="69">
                  <c:v>3.6290476895274999E-6</c:v>
                </c:pt>
                <c:pt idx="70">
                  <c:v>5.4100936214862297E-6</c:v>
                </c:pt>
                <c:pt idx="71">
                  <c:v>8.0658304626071698E-6</c:v>
                </c:pt>
                <c:pt idx="72">
                  <c:v>1.20238581964027E-5</c:v>
                </c:pt>
                <c:pt idx="73">
                  <c:v>1.7923072148657601E-5</c:v>
                </c:pt>
                <c:pt idx="74">
                  <c:v>2.6702276167052002E-5</c:v>
                </c:pt>
                <c:pt idx="75">
                  <c:v>3.97550514745488E-5</c:v>
                </c:pt>
                <c:pt idx="76">
                  <c:v>5.91422933436846E-5</c:v>
                </c:pt>
                <c:pt idx="77">
                  <c:v>8.7866960004181403E-5</c:v>
                </c:pt>
                <c:pt idx="78">
                  <c:v>1.3035067979009601E-4</c:v>
                </c:pt>
                <c:pt idx="79">
                  <c:v>1.92946625199887E-4</c:v>
                </c:pt>
                <c:pt idx="80">
                  <c:v>2.8487961424739501E-4</c:v>
                </c:pt>
                <c:pt idx="81">
                  <c:v>4.1934102922221601E-4</c:v>
                </c:pt>
                <c:pt idx="82">
                  <c:v>6.1464827028408502E-4</c:v>
                </c:pt>
                <c:pt idx="83">
                  <c:v>8.9656434184838801E-4</c:v>
                </c:pt>
                <c:pt idx="84">
                  <c:v>1.2998919643952399E-3</c:v>
                </c:pt>
                <c:pt idx="85">
                  <c:v>1.87105806646529E-3</c:v>
                </c:pt>
                <c:pt idx="86">
                  <c:v>2.6699272787427202E-3</c:v>
                </c:pt>
                <c:pt idx="87">
                  <c:v>3.76988213304174E-3</c:v>
                </c:pt>
                <c:pt idx="88">
                  <c:v>5.2582671287862096E-3</c:v>
                </c:pt>
                <c:pt idx="89">
                  <c:v>7.2306412392011497E-3</c:v>
                </c:pt>
                <c:pt idx="90">
                  <c:v>9.7812633291425293E-3</c:v>
                </c:pt>
                <c:pt idx="91">
                  <c:v>9.9966075130880905E-3</c:v>
                </c:pt>
                <c:pt idx="92">
                  <c:v>9.9993641527897897E-3</c:v>
                </c:pt>
                <c:pt idx="93">
                  <c:v>9.9998413184357194E-3</c:v>
                </c:pt>
                <c:pt idx="94">
                  <c:v>9.9999421280792308E-3</c:v>
                </c:pt>
                <c:pt idx="95">
                  <c:v>9.9999752272455101E-3</c:v>
                </c:pt>
                <c:pt idx="96">
                  <c:v>9.9999869883705891E-3</c:v>
                </c:pt>
                <c:pt idx="97">
                  <c:v>9.9999901806759692E-3</c:v>
                </c:pt>
                <c:pt idx="98">
                  <c:v>9.9999948851260002E-3</c:v>
                </c:pt>
                <c:pt idx="99">
                  <c:v>9.9999960612384992E-3</c:v>
                </c:pt>
                <c:pt idx="100">
                  <c:v>9.9999984134635199E-3</c:v>
                </c:pt>
                <c:pt idx="101">
                  <c:v>9.9999970693349406E-3</c:v>
                </c:pt>
                <c:pt idx="102">
                  <c:v>9.9999969013188708E-3</c:v>
                </c:pt>
                <c:pt idx="103">
                  <c:v>9.9999960612384992E-3</c:v>
                </c:pt>
                <c:pt idx="104">
                  <c:v>9.9999972373510104E-3</c:v>
                </c:pt>
                <c:pt idx="105">
                  <c:v>9.9999985814795897E-3</c:v>
                </c:pt>
                <c:pt idx="106">
                  <c:v>9.9999974053670802E-3</c:v>
                </c:pt>
                <c:pt idx="107">
                  <c:v>9.9999957252063596E-3</c:v>
                </c:pt>
                <c:pt idx="108">
                  <c:v>9.99999505314207E-3</c:v>
                </c:pt>
                <c:pt idx="109">
                  <c:v>9.9999962292545794E-3</c:v>
                </c:pt>
                <c:pt idx="110">
                  <c:v>9.9999957252063596E-3</c:v>
                </c:pt>
                <c:pt idx="111">
                  <c:v>9.9999994215599596E-3</c:v>
                </c:pt>
                <c:pt idx="112">
                  <c:v>9.9999997575920992E-3</c:v>
                </c:pt>
                <c:pt idx="113">
                  <c:v>9.9999979094153001E-3</c:v>
                </c:pt>
                <c:pt idx="114">
                  <c:v>9.9999965652867208E-3</c:v>
                </c:pt>
                <c:pt idx="115">
                  <c:v>1.00000011017206E-2</c:v>
                </c:pt>
                <c:pt idx="116">
                  <c:v>9.9999997575920992E-3</c:v>
                </c:pt>
                <c:pt idx="117">
                  <c:v>9.9999967333027993E-3</c:v>
                </c:pt>
                <c:pt idx="118">
                  <c:v>9.9999994215599596E-3</c:v>
                </c:pt>
                <c:pt idx="119">
                  <c:v>9.9999943810777803E-3</c:v>
                </c:pt>
                <c:pt idx="120">
                  <c:v>9.9999989175117397E-3</c:v>
                </c:pt>
                <c:pt idx="121">
                  <c:v>9.9999974053670802E-3</c:v>
                </c:pt>
                <c:pt idx="122">
                  <c:v>1.00000004296563E-2</c:v>
                </c:pt>
                <c:pt idx="123">
                  <c:v>1.00000002616403E-2</c:v>
                </c:pt>
                <c:pt idx="124">
                  <c:v>1.00000012697367E-2</c:v>
                </c:pt>
                <c:pt idx="125">
                  <c:v>9.9999990855278095E-3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7DC-46BB-B34A-A0523B6261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1433600"/>
        <c:axId val="531433960"/>
      </c:scatterChart>
      <c:valAx>
        <c:axId val="531433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1433960"/>
        <c:crosses val="autoZero"/>
        <c:crossBetween val="midCat"/>
      </c:valAx>
      <c:valAx>
        <c:axId val="53143396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1433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2586764984141432"/>
          <c:y val="0.34862044261758351"/>
          <c:w val="0.1790947973045125"/>
          <c:h val="0.236931305776979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3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4291498801273592E-2"/>
          <c:y val="3.6673215455140802E-2"/>
          <c:w val="0.95360349101756292"/>
          <c:h val="0.94237066142763593"/>
        </c:manualLayout>
      </c:layout>
      <c:scatterChart>
        <c:scatterStyle val="lineMarker"/>
        <c:varyColors val="0"/>
        <c:ser>
          <c:idx val="0"/>
          <c:order val="0"/>
          <c:tx>
            <c:v>4135_10ms_sourceDelay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'4135_mos_1st'!$C$58:$C$190</c:f>
              <c:numCache>
                <c:formatCode>General</c:formatCode>
                <c:ptCount val="133"/>
                <c:pt idx="0">
                  <c:v>1.00000238484847</c:v>
                </c:pt>
                <c:pt idx="1">
                  <c:v>0.98020663108649297</c:v>
                </c:pt>
                <c:pt idx="2">
                  <c:v>0.96012647600618595</c:v>
                </c:pt>
                <c:pt idx="3">
                  <c:v>0.94004991776608104</c:v>
                </c:pt>
                <c:pt idx="4">
                  <c:v>0.91997118469236505</c:v>
                </c:pt>
                <c:pt idx="5">
                  <c:v>0.89989521198438704</c:v>
                </c:pt>
                <c:pt idx="6">
                  <c:v>0.879819657513641</c:v>
                </c:pt>
                <c:pt idx="7">
                  <c:v>0.85973900054865404</c:v>
                </c:pt>
                <c:pt idx="8">
                  <c:v>0.83966152218663703</c:v>
                </c:pt>
                <c:pt idx="9">
                  <c:v>0.81958437841440601</c:v>
                </c:pt>
                <c:pt idx="10">
                  <c:v>0.799510245950252</c:v>
                </c:pt>
                <c:pt idx="11">
                  <c:v>0.77943268394078902</c:v>
                </c:pt>
                <c:pt idx="12">
                  <c:v>0.75936047536790496</c:v>
                </c:pt>
                <c:pt idx="13">
                  <c:v>0.73928366618546104</c:v>
                </c:pt>
                <c:pt idx="14">
                  <c:v>0.71920677335557004</c:v>
                </c:pt>
                <c:pt idx="15">
                  <c:v>0.69912929499355303</c:v>
                </c:pt>
                <c:pt idx="16">
                  <c:v>0.67905474429216595</c:v>
                </c:pt>
                <c:pt idx="17">
                  <c:v>0.65898128100758402</c:v>
                </c:pt>
                <c:pt idx="18">
                  <c:v>0.638908068665342</c:v>
                </c:pt>
                <c:pt idx="19">
                  <c:v>0.61882925194418004</c:v>
                </c:pt>
                <c:pt idx="20">
                  <c:v>0.59875783335261001</c:v>
                </c:pt>
                <c:pt idx="21">
                  <c:v>0.57868311012050699</c:v>
                </c:pt>
                <c:pt idx="22">
                  <c:v>0.55861038619452497</c:v>
                </c:pt>
                <c:pt idx="23">
                  <c:v>0.53853763717264902</c:v>
                </c:pt>
                <c:pt idx="24">
                  <c:v>0.51846653611439497</c:v>
                </c:pt>
                <c:pt idx="25">
                  <c:v>0.498393536133592</c:v>
                </c:pt>
                <c:pt idx="26">
                  <c:v>0.478326534071149</c:v>
                </c:pt>
                <c:pt idx="27">
                  <c:v>0.45825322457433598</c:v>
                </c:pt>
                <c:pt idx="28">
                  <c:v>0.438187602785992</c:v>
                </c:pt>
                <c:pt idx="29">
                  <c:v>0.41811333127995798</c:v>
                </c:pt>
                <c:pt idx="30">
                  <c:v>0.39804563489781603</c:v>
                </c:pt>
                <c:pt idx="31">
                  <c:v>0.37797755371198599</c:v>
                </c:pt>
                <c:pt idx="32">
                  <c:v>0.35790132472632002</c:v>
                </c:pt>
                <c:pt idx="33">
                  <c:v>0.337838128874272</c:v>
                </c:pt>
                <c:pt idx="34">
                  <c:v>0.31775794310285499</c:v>
                </c:pt>
                <c:pt idx="35">
                  <c:v>0.297699783159945</c:v>
                </c:pt>
                <c:pt idx="36">
                  <c:v>0.27762605539825402</c:v>
                </c:pt>
                <c:pt idx="37">
                  <c:v>0.257559990249138</c:v>
                </c:pt>
                <c:pt idx="38">
                  <c:v>0.23748846256070799</c:v>
                </c:pt>
                <c:pt idx="39">
                  <c:v>0.217422740388793</c:v>
                </c:pt>
                <c:pt idx="40">
                  <c:v>0.19735346296541001</c:v>
                </c:pt>
                <c:pt idx="41">
                  <c:v>0.17728573312207799</c:v>
                </c:pt>
                <c:pt idx="42">
                  <c:v>0.15721344419156799</c:v>
                </c:pt>
                <c:pt idx="43">
                  <c:v>0.137147220101799</c:v>
                </c:pt>
                <c:pt idx="44">
                  <c:v>0.11707647038604301</c:v>
                </c:pt>
                <c:pt idx="45">
                  <c:v>9.7009953510859406E-2</c:v>
                </c:pt>
                <c:pt idx="46">
                  <c:v>7.6941922516814504E-2</c:v>
                </c:pt>
                <c:pt idx="47">
                  <c:v>5.6873406335510399E-2</c:v>
                </c:pt>
                <c:pt idx="48">
                  <c:v>3.6806036199973698E-2</c:v>
                </c:pt>
                <c:pt idx="49">
                  <c:v>1.6743484475838399E-2</c:v>
                </c:pt>
                <c:pt idx="50">
                  <c:v>-3.31647400604938E-3</c:v>
                </c:pt>
                <c:pt idx="51">
                  <c:v>-2.34138839251673E-2</c:v>
                </c:pt>
                <c:pt idx="52">
                  <c:v>-4.3429113160937401E-2</c:v>
                </c:pt>
                <c:pt idx="53">
                  <c:v>-6.3478548098479595E-2</c:v>
                </c:pt>
                <c:pt idx="54">
                  <c:v>-8.3526711510790899E-2</c:v>
                </c:pt>
                <c:pt idx="55">
                  <c:v>-0.10385653449235301</c:v>
                </c:pt>
                <c:pt idx="56">
                  <c:v>-0.123935699697466</c:v>
                </c:pt>
                <c:pt idx="57">
                  <c:v>-0.14395593974648199</c:v>
                </c:pt>
                <c:pt idx="58">
                  <c:v>-0.16405629425034499</c:v>
                </c:pt>
                <c:pt idx="59">
                  <c:v>-0.18412691012134</c:v>
                </c:pt>
                <c:pt idx="60">
                  <c:v>-0.20419910703357599</c:v>
                </c:pt>
                <c:pt idx="61">
                  <c:v>-0.22426747263952301</c:v>
                </c:pt>
                <c:pt idx="62">
                  <c:v>-0.24433457508553799</c:v>
                </c:pt>
                <c:pt idx="63">
                  <c:v>-0.26441329692988003</c:v>
                </c:pt>
                <c:pt idx="64">
                  <c:v>-0.28446873815107898</c:v>
                </c:pt>
                <c:pt idx="65">
                  <c:v>-0.30452617867839799</c:v>
                </c:pt>
                <c:pt idx="66">
                  <c:v>-0.32462156419550298</c:v>
                </c:pt>
                <c:pt idx="67">
                  <c:v>-0.34469137699793101</c:v>
                </c:pt>
                <c:pt idx="68">
                  <c:v>-0.36477566176515802</c:v>
                </c:pt>
                <c:pt idx="69">
                  <c:v>-0.38484166835719102</c:v>
                </c:pt>
                <c:pt idx="70">
                  <c:v>-0.404912526821815</c:v>
                </c:pt>
                <c:pt idx="71">
                  <c:v>-0.42498452296690897</c:v>
                </c:pt>
                <c:pt idx="72">
                  <c:v>-0.44505605065533899</c:v>
                </c:pt>
                <c:pt idx="73">
                  <c:v>-0.46512230820629902</c:v>
                </c:pt>
                <c:pt idx="74">
                  <c:v>-0.48519482299984201</c:v>
                </c:pt>
                <c:pt idx="75">
                  <c:v>-0.50526495368357804</c:v>
                </c:pt>
                <c:pt idx="76">
                  <c:v>-0.52532809097854305</c:v>
                </c:pt>
                <c:pt idx="77">
                  <c:v>-0.54542311678785305</c:v>
                </c:pt>
                <c:pt idx="78">
                  <c:v>-0.56544482912924099</c:v>
                </c:pt>
                <c:pt idx="79">
                  <c:v>-0.58555552314090398</c:v>
                </c:pt>
                <c:pt idx="80">
                  <c:v>-0.60564540026703195</c:v>
                </c:pt>
                <c:pt idx="81">
                  <c:v>-0.62569125989424701</c:v>
                </c:pt>
                <c:pt idx="82">
                  <c:v>-0.64575853326778299</c:v>
                </c:pt>
                <c:pt idx="83">
                  <c:v>-0.66586135680610903</c:v>
                </c:pt>
                <c:pt idx="84">
                  <c:v>-0.68591482835096196</c:v>
                </c:pt>
                <c:pt idx="85">
                  <c:v>-0.70597917406386801</c:v>
                </c:pt>
                <c:pt idx="86">
                  <c:v>-0.72604945874547999</c:v>
                </c:pt>
                <c:pt idx="87">
                  <c:v>-0.74611221515690096</c:v>
                </c:pt>
                <c:pt idx="88">
                  <c:v>-0.76617338226683795</c:v>
                </c:pt>
                <c:pt idx="89">
                  <c:v>-0.78623630597315197</c:v>
                </c:pt>
                <c:pt idx="90">
                  <c:v>-0.80619266283254198</c:v>
                </c:pt>
                <c:pt idx="91">
                  <c:v>-0.82622898665084799</c:v>
                </c:pt>
                <c:pt idx="92">
                  <c:v>-0.84641637775765299</c:v>
                </c:pt>
                <c:pt idx="93">
                  <c:v>-0.86658176958601096</c:v>
                </c:pt>
                <c:pt idx="94">
                  <c:v>-0.88660086203032495</c:v>
                </c:pt>
                <c:pt idx="95">
                  <c:v>-0.90671481067904502</c:v>
                </c:pt>
                <c:pt idx="96">
                  <c:v>-0.92675623699159204</c:v>
                </c:pt>
                <c:pt idx="97">
                  <c:v>-0.94684617882314703</c:v>
                </c:pt>
                <c:pt idx="98">
                  <c:v>-0.96692374083261101</c:v>
                </c:pt>
                <c:pt idx="99">
                  <c:v>-0.98699419280911604</c:v>
                </c:pt>
                <c:pt idx="100">
                  <c:v>-1.00706539761264</c:v>
                </c:pt>
                <c:pt idx="101">
                  <c:v>-1.02708465735184</c:v>
                </c:pt>
                <c:pt idx="102">
                  <c:v>-1.0471276729658701</c:v>
                </c:pt>
                <c:pt idx="103">
                  <c:v>-1.0673121364120499</c:v>
                </c:pt>
                <c:pt idx="104">
                  <c:v>-1.0873910367806601</c:v>
                </c:pt>
                <c:pt idx="105">
                  <c:v>-1.1074882559400601</c:v>
                </c:pt>
                <c:pt idx="106">
                  <c:v>-1.1274866038176301</c:v>
                </c:pt>
                <c:pt idx="107">
                  <c:v>-1.14761468888482</c:v>
                </c:pt>
                <c:pt idx="108">
                  <c:v>-1.1676091053324</c:v>
                </c:pt>
                <c:pt idx="109">
                  <c:v>-1.1876544630749299</c:v>
                </c:pt>
                <c:pt idx="110">
                  <c:v>-1.2078269649362501</c:v>
                </c:pt>
                <c:pt idx="111">
                  <c:v>-1.2277825689686199</c:v>
                </c:pt>
                <c:pt idx="112">
                  <c:v>-1.2479188514855699</c:v>
                </c:pt>
                <c:pt idx="113">
                  <c:v>-1.26806291321506</c:v>
                </c:pt>
                <c:pt idx="114">
                  <c:v>-1.28801751347807</c:v>
                </c:pt>
                <c:pt idx="115">
                  <c:v>-1.30816073873308</c:v>
                </c:pt>
                <c:pt idx="116">
                  <c:v>-1.3282360422614901</c:v>
                </c:pt>
                <c:pt idx="117">
                  <c:v>-1.34826174285408</c:v>
                </c:pt>
                <c:pt idx="118">
                  <c:v>-1.36836205696901</c:v>
                </c:pt>
                <c:pt idx="119">
                  <c:v>-1.3884255662074501</c:v>
                </c:pt>
                <c:pt idx="120">
                  <c:v>-1.40845662023663</c:v>
                </c:pt>
                <c:pt idx="121">
                  <c:v>-1.4286829910535299</c:v>
                </c:pt>
                <c:pt idx="122">
                  <c:v>-1.4486306485784799</c:v>
                </c:pt>
                <c:pt idx="123">
                  <c:v>-1.4687604065946001</c:v>
                </c:pt>
                <c:pt idx="124">
                  <c:v>-1.4888548653882701</c:v>
                </c:pt>
                <c:pt idx="125">
                  <c:v>-1.5089274085509401</c:v>
                </c:pt>
                <c:pt idx="126">
                  <c:v>-1.5289964385208501</c:v>
                </c:pt>
                <c:pt idx="127">
                  <c:v>-1.5490257359536499</c:v>
                </c:pt>
                <c:pt idx="128">
                  <c:v>-1.5691800863190599</c:v>
                </c:pt>
                <c:pt idx="129">
                  <c:v>-1.58917266252281</c:v>
                </c:pt>
                <c:pt idx="130">
                  <c:v>-1.60921074293749</c:v>
                </c:pt>
                <c:pt idx="131">
                  <c:v>-1.6294146962387199</c:v>
                </c:pt>
                <c:pt idx="132">
                  <c:v>-1.6493272218361099</c:v>
                </c:pt>
              </c:numCache>
            </c:numRef>
          </c:xVal>
          <c:yVal>
            <c:numRef>
              <c:f>'4135_mos_1st'!$N$58:$N$190</c:f>
              <c:numCache>
                <c:formatCode>General</c:formatCode>
                <c:ptCount val="133"/>
                <c:pt idx="0">
                  <c:v>5.20175272065387E-11</c:v>
                </c:pt>
                <c:pt idx="1">
                  <c:v>8.6377791548575094E-11</c:v>
                </c:pt>
                <c:pt idx="2">
                  <c:v>8.60910674084786E-11</c:v>
                </c:pt>
                <c:pt idx="3">
                  <c:v>8.5602643791645206E-11</c:v>
                </c:pt>
                <c:pt idx="4">
                  <c:v>8.4388326793352501E-11</c:v>
                </c:pt>
                <c:pt idx="5">
                  <c:v>8.3321960200465603E-11</c:v>
                </c:pt>
                <c:pt idx="6">
                  <c:v>8.1081728872029798E-11</c:v>
                </c:pt>
                <c:pt idx="7">
                  <c:v>7.8777260848588699E-11</c:v>
                </c:pt>
                <c:pt idx="8">
                  <c:v>7.5980061791447995E-11</c:v>
                </c:pt>
                <c:pt idx="9">
                  <c:v>7.4697013402289597E-11</c:v>
                </c:pt>
                <c:pt idx="10">
                  <c:v>7.2131478460955199E-11</c:v>
                </c:pt>
                <c:pt idx="11">
                  <c:v>7.0378921633376096E-11</c:v>
                </c:pt>
                <c:pt idx="12">
                  <c:v>6.9004481095055605E-11</c:v>
                </c:pt>
                <c:pt idx="13">
                  <c:v>6.7986619761662398E-11</c:v>
                </c:pt>
                <c:pt idx="14">
                  <c:v>6.7429090195974996E-11</c:v>
                </c:pt>
                <c:pt idx="15">
                  <c:v>6.7591835641921406E-11</c:v>
                </c:pt>
                <c:pt idx="16">
                  <c:v>6.7886987336756197E-11</c:v>
                </c:pt>
                <c:pt idx="17">
                  <c:v>6.8743976014144796E-11</c:v>
                </c:pt>
                <c:pt idx="18">
                  <c:v>6.9821392067688603E-11</c:v>
                </c:pt>
                <c:pt idx="19">
                  <c:v>7.1331609876792998E-11</c:v>
                </c:pt>
                <c:pt idx="20">
                  <c:v>7.3178368038446994E-11</c:v>
                </c:pt>
                <c:pt idx="21">
                  <c:v>7.5614493194799794E-11</c:v>
                </c:pt>
                <c:pt idx="22">
                  <c:v>7.8041254401443401E-11</c:v>
                </c:pt>
                <c:pt idx="23">
                  <c:v>8.0629262822079904E-11</c:v>
                </c:pt>
                <c:pt idx="24">
                  <c:v>8.4261913472277906E-11</c:v>
                </c:pt>
                <c:pt idx="25">
                  <c:v>8.7243020501707904E-11</c:v>
                </c:pt>
                <c:pt idx="26">
                  <c:v>9.1952712647461296E-11</c:v>
                </c:pt>
                <c:pt idx="27">
                  <c:v>9.5493034753526297E-11</c:v>
                </c:pt>
                <c:pt idx="28">
                  <c:v>1.01806022368493E-10</c:v>
                </c:pt>
                <c:pt idx="29">
                  <c:v>1.05598422000731E-10</c:v>
                </c:pt>
                <c:pt idx="30">
                  <c:v>1.1169135679753099E-10</c:v>
                </c:pt>
                <c:pt idx="31">
                  <c:v>1.1773822096176301E-10</c:v>
                </c:pt>
                <c:pt idx="32">
                  <c:v>1.2342644585213101E-10</c:v>
                </c:pt>
                <c:pt idx="33">
                  <c:v>1.3057694512909199E-10</c:v>
                </c:pt>
                <c:pt idx="34">
                  <c:v>1.36107855664344E-10</c:v>
                </c:pt>
                <c:pt idx="35">
                  <c:v>1.49344922252304E-10</c:v>
                </c:pt>
                <c:pt idx="36">
                  <c:v>1.6085958393074701E-10</c:v>
                </c:pt>
                <c:pt idx="37">
                  <c:v>1.74707554597737E-10</c:v>
                </c:pt>
                <c:pt idx="38">
                  <c:v>1.92164953319645E-10</c:v>
                </c:pt>
                <c:pt idx="39">
                  <c:v>2.1547837891071099E-10</c:v>
                </c:pt>
                <c:pt idx="40">
                  <c:v>2.4402831245817099E-10</c:v>
                </c:pt>
                <c:pt idx="41">
                  <c:v>2.83231424310826E-10</c:v>
                </c:pt>
                <c:pt idx="42">
                  <c:v>3.3569332711476601E-10</c:v>
                </c:pt>
                <c:pt idx="43">
                  <c:v>4.10168752011137E-10</c:v>
                </c:pt>
                <c:pt idx="44">
                  <c:v>5.1365743868658001E-10</c:v>
                </c:pt>
                <c:pt idx="45">
                  <c:v>6.6053548457168601E-10</c:v>
                </c:pt>
                <c:pt idx="46">
                  <c:v>8.6922159146551297E-10</c:v>
                </c:pt>
                <c:pt idx="47">
                  <c:v>1.1698341544918101E-9</c:v>
                </c:pt>
                <c:pt idx="48">
                  <c:v>1.6022489916503599E-9</c:v>
                </c:pt>
                <c:pt idx="49">
                  <c:v>2.2325609801267499E-9</c:v>
                </c:pt>
                <c:pt idx="50">
                  <c:v>3.14946170598692E-9</c:v>
                </c:pt>
                <c:pt idx="51">
                  <c:v>4.4681174503096899E-9</c:v>
                </c:pt>
                <c:pt idx="52">
                  <c:v>6.43028217199206E-9</c:v>
                </c:pt>
                <c:pt idx="53">
                  <c:v>9.2673366337221395E-9</c:v>
                </c:pt>
                <c:pt idx="54">
                  <c:v>1.33920847527824E-8</c:v>
                </c:pt>
                <c:pt idx="55">
                  <c:v>2.20084181025737E-8</c:v>
                </c:pt>
                <c:pt idx="56">
                  <c:v>2.8012894522079501E-8</c:v>
                </c:pt>
                <c:pt idx="57">
                  <c:v>4.06377188465113E-8</c:v>
                </c:pt>
                <c:pt idx="58">
                  <c:v>5.9777076771232198E-8</c:v>
                </c:pt>
                <c:pt idx="59">
                  <c:v>8.8117995785447898E-8</c:v>
                </c:pt>
                <c:pt idx="60">
                  <c:v>1.30174704352901E-7</c:v>
                </c:pt>
                <c:pt idx="61">
                  <c:v>1.9257010329423401E-7</c:v>
                </c:pt>
                <c:pt idx="62">
                  <c:v>2.8526187657362699E-7</c:v>
                </c:pt>
                <c:pt idx="63">
                  <c:v>4.2294539529114199E-7</c:v>
                </c:pt>
                <c:pt idx="64">
                  <c:v>6.2844885507919998E-7</c:v>
                </c:pt>
                <c:pt idx="65">
                  <c:v>9.3444956154788897E-7</c:v>
                </c:pt>
                <c:pt idx="66">
                  <c:v>1.41299513924401E-6</c:v>
                </c:pt>
                <c:pt idx="67">
                  <c:v>2.0636922904533998E-6</c:v>
                </c:pt>
                <c:pt idx="68">
                  <c:v>3.0664769437324998E-6</c:v>
                </c:pt>
                <c:pt idx="69">
                  <c:v>4.5629568625163604E-6</c:v>
                </c:pt>
                <c:pt idx="70">
                  <c:v>6.7934108990800801E-6</c:v>
                </c:pt>
                <c:pt idx="71">
                  <c:v>1.01135297426349E-5</c:v>
                </c:pt>
                <c:pt idx="72">
                  <c:v>1.50575860730469E-5</c:v>
                </c:pt>
                <c:pt idx="73">
                  <c:v>2.2415549280157699E-5</c:v>
                </c:pt>
                <c:pt idx="74">
                  <c:v>3.3351121761213098E-5</c:v>
                </c:pt>
                <c:pt idx="75">
                  <c:v>4.9609947815335297E-5</c:v>
                </c:pt>
                <c:pt idx="76">
                  <c:v>7.3706219905180398E-5</c:v>
                </c:pt>
                <c:pt idx="77">
                  <c:v>1.09062447390226E-4</c:v>
                </c:pt>
                <c:pt idx="78">
                  <c:v>1.6212546091699901E-4</c:v>
                </c:pt>
                <c:pt idx="79">
                  <c:v>2.38775833397329E-4</c:v>
                </c:pt>
                <c:pt idx="80">
                  <c:v>3.49277608479803E-4</c:v>
                </c:pt>
                <c:pt idx="81">
                  <c:v>5.1628100345700698E-4</c:v>
                </c:pt>
                <c:pt idx="82">
                  <c:v>7.5471831769729396E-4</c:v>
                </c:pt>
                <c:pt idx="83">
                  <c:v>1.09703245400347E-3</c:v>
                </c:pt>
                <c:pt idx="84">
                  <c:v>1.5827163634281299E-3</c:v>
                </c:pt>
                <c:pt idx="85">
                  <c:v>2.26779287959447E-3</c:v>
                </c:pt>
                <c:pt idx="86">
                  <c:v>3.2198530762307001E-3</c:v>
                </c:pt>
                <c:pt idx="87">
                  <c:v>4.5210709046877903E-3</c:v>
                </c:pt>
                <c:pt idx="88">
                  <c:v>6.2686269914567503E-3</c:v>
                </c:pt>
                <c:pt idx="89">
                  <c:v>8.56500995537424E-3</c:v>
                </c:pt>
                <c:pt idx="90">
                  <c:v>9.9907139689164193E-3</c:v>
                </c:pt>
                <c:pt idx="91">
                  <c:v>9.9984620381874598E-3</c:v>
                </c:pt>
                <c:pt idx="92">
                  <c:v>9.9995463671551394E-3</c:v>
                </c:pt>
                <c:pt idx="93">
                  <c:v>9.99973747171699E-3</c:v>
                </c:pt>
                <c:pt idx="94">
                  <c:v>9.9997627278264802E-3</c:v>
                </c:pt>
                <c:pt idx="95">
                  <c:v>9.9997682841705699E-3</c:v>
                </c:pt>
                <c:pt idx="96">
                  <c:v>9.9997772079959309E-3</c:v>
                </c:pt>
                <c:pt idx="97">
                  <c:v>9.9997782182403103E-3</c:v>
                </c:pt>
                <c:pt idx="98">
                  <c:v>9.9997719883999601E-3</c:v>
                </c:pt>
                <c:pt idx="99">
                  <c:v>9.9997780498662404E-3</c:v>
                </c:pt>
                <c:pt idx="100">
                  <c:v>9.9997755242552996E-3</c:v>
                </c:pt>
                <c:pt idx="101">
                  <c:v>9.9997767028737403E-3</c:v>
                </c:pt>
                <c:pt idx="102">
                  <c:v>9.9997760293774798E-3</c:v>
                </c:pt>
                <c:pt idx="103">
                  <c:v>9.9997719883999601E-3</c:v>
                </c:pt>
                <c:pt idx="104">
                  <c:v>9.9997799019809399E-3</c:v>
                </c:pt>
                <c:pt idx="105">
                  <c:v>9.99976895766682E-3</c:v>
                </c:pt>
                <c:pt idx="106">
                  <c:v>9.9997729986443396E-3</c:v>
                </c:pt>
                <c:pt idx="107">
                  <c:v>9.9997755242552996E-3</c:v>
                </c:pt>
                <c:pt idx="108">
                  <c:v>9.9997750191331003E-3</c:v>
                </c:pt>
                <c:pt idx="109">
                  <c:v>9.9997772079959309E-3</c:v>
                </c:pt>
                <c:pt idx="110">
                  <c:v>9.9997767028737403E-3</c:v>
                </c:pt>
                <c:pt idx="111">
                  <c:v>9.9997691260408899E-3</c:v>
                </c:pt>
                <c:pt idx="112">
                  <c:v>9.9997735037665302E-3</c:v>
                </c:pt>
                <c:pt idx="113">
                  <c:v>9.9997699679112099E-3</c:v>
                </c:pt>
                <c:pt idx="114">
                  <c:v>9.9997723251480895E-3</c:v>
                </c:pt>
                <c:pt idx="115">
                  <c:v>9.9997716516518394E-3</c:v>
                </c:pt>
                <c:pt idx="116">
                  <c:v>9.9997736721406001E-3</c:v>
                </c:pt>
                <c:pt idx="117">
                  <c:v>9.9997723251480895E-3</c:v>
                </c:pt>
                <c:pt idx="118">
                  <c:v>9.9997765344996704E-3</c:v>
                </c:pt>
                <c:pt idx="119">
                  <c:v>9.9997726618962206E-3</c:v>
                </c:pt>
                <c:pt idx="120">
                  <c:v>9.9997687892927605E-3</c:v>
                </c:pt>
                <c:pt idx="121">
                  <c:v>9.9997736721406001E-3</c:v>
                </c:pt>
                <c:pt idx="122">
                  <c:v>9.9997753558812297E-3</c:v>
                </c:pt>
                <c:pt idx="123">
                  <c:v>9.9997748507590408E-3</c:v>
                </c:pt>
                <c:pt idx="124">
                  <c:v>9.9997681157965104E-3</c:v>
                </c:pt>
                <c:pt idx="125">
                  <c:v>9.9997713149037101E-3</c:v>
                </c:pt>
                <c:pt idx="126">
                  <c:v>9.9997701362852694E-3</c:v>
                </c:pt>
                <c:pt idx="127">
                  <c:v>9.9997733353924707E-3</c:v>
                </c:pt>
                <c:pt idx="128">
                  <c:v>9.9997743456368502E-3</c:v>
                </c:pt>
                <c:pt idx="129">
                  <c:v>9.9997770396218592E-3</c:v>
                </c:pt>
                <c:pt idx="130">
                  <c:v>9.9997733353924707E-3</c:v>
                </c:pt>
                <c:pt idx="131">
                  <c:v>9.9997696311630805E-3</c:v>
                </c:pt>
                <c:pt idx="132">
                  <c:v>9.9997728302702801E-3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C81-4B4D-8B3E-09C5FF06B71F}"/>
            </c:ext>
          </c:extLst>
        </c:ser>
        <c:ser>
          <c:idx val="1"/>
          <c:order val="1"/>
          <c:tx>
            <c:v>4155C_10ms_sourceDelay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'4135_mos_1st'!$C$58:$C$190</c:f>
              <c:numCache>
                <c:formatCode>General</c:formatCode>
                <c:ptCount val="133"/>
                <c:pt idx="0">
                  <c:v>1.00000238484847</c:v>
                </c:pt>
                <c:pt idx="1">
                  <c:v>0.98020663108649297</c:v>
                </c:pt>
                <c:pt idx="2">
                  <c:v>0.96012647600618595</c:v>
                </c:pt>
                <c:pt idx="3">
                  <c:v>0.94004991776608104</c:v>
                </c:pt>
                <c:pt idx="4">
                  <c:v>0.91997118469236505</c:v>
                </c:pt>
                <c:pt idx="5">
                  <c:v>0.89989521198438704</c:v>
                </c:pt>
                <c:pt idx="6">
                  <c:v>0.879819657513641</c:v>
                </c:pt>
                <c:pt idx="7">
                  <c:v>0.85973900054865404</c:v>
                </c:pt>
                <c:pt idx="8">
                  <c:v>0.83966152218663703</c:v>
                </c:pt>
                <c:pt idx="9">
                  <c:v>0.81958437841440601</c:v>
                </c:pt>
                <c:pt idx="10">
                  <c:v>0.799510245950252</c:v>
                </c:pt>
                <c:pt idx="11">
                  <c:v>0.77943268394078902</c:v>
                </c:pt>
                <c:pt idx="12">
                  <c:v>0.75936047536790496</c:v>
                </c:pt>
                <c:pt idx="13">
                  <c:v>0.73928366618546104</c:v>
                </c:pt>
                <c:pt idx="14">
                  <c:v>0.71920677335557004</c:v>
                </c:pt>
                <c:pt idx="15">
                  <c:v>0.69912929499355303</c:v>
                </c:pt>
                <c:pt idx="16">
                  <c:v>0.67905474429216595</c:v>
                </c:pt>
                <c:pt idx="17">
                  <c:v>0.65898128100758402</c:v>
                </c:pt>
                <c:pt idx="18">
                  <c:v>0.638908068665342</c:v>
                </c:pt>
                <c:pt idx="19">
                  <c:v>0.61882925194418004</c:v>
                </c:pt>
                <c:pt idx="20">
                  <c:v>0.59875783335261001</c:v>
                </c:pt>
                <c:pt idx="21">
                  <c:v>0.57868311012050699</c:v>
                </c:pt>
                <c:pt idx="22">
                  <c:v>0.55861038619452497</c:v>
                </c:pt>
                <c:pt idx="23">
                  <c:v>0.53853763717264902</c:v>
                </c:pt>
                <c:pt idx="24">
                  <c:v>0.51846653611439497</c:v>
                </c:pt>
                <c:pt idx="25">
                  <c:v>0.498393536133592</c:v>
                </c:pt>
                <c:pt idx="26">
                  <c:v>0.478326534071149</c:v>
                </c:pt>
                <c:pt idx="27">
                  <c:v>0.45825322457433598</c:v>
                </c:pt>
                <c:pt idx="28">
                  <c:v>0.438187602785992</c:v>
                </c:pt>
                <c:pt idx="29">
                  <c:v>0.41811333127995798</c:v>
                </c:pt>
                <c:pt idx="30">
                  <c:v>0.39804563489781603</c:v>
                </c:pt>
                <c:pt idx="31">
                  <c:v>0.37797755371198599</c:v>
                </c:pt>
                <c:pt idx="32">
                  <c:v>0.35790132472632002</c:v>
                </c:pt>
                <c:pt idx="33">
                  <c:v>0.337838128874272</c:v>
                </c:pt>
                <c:pt idx="34">
                  <c:v>0.31775794310285499</c:v>
                </c:pt>
                <c:pt idx="35">
                  <c:v>0.297699783159945</c:v>
                </c:pt>
                <c:pt idx="36">
                  <c:v>0.27762605539825402</c:v>
                </c:pt>
                <c:pt idx="37">
                  <c:v>0.257559990249138</c:v>
                </c:pt>
                <c:pt idx="38">
                  <c:v>0.23748846256070799</c:v>
                </c:pt>
                <c:pt idx="39">
                  <c:v>0.217422740388793</c:v>
                </c:pt>
                <c:pt idx="40">
                  <c:v>0.19735346296541001</c:v>
                </c:pt>
                <c:pt idx="41">
                  <c:v>0.17728573312207799</c:v>
                </c:pt>
                <c:pt idx="42">
                  <c:v>0.15721344419156799</c:v>
                </c:pt>
                <c:pt idx="43">
                  <c:v>0.137147220101799</c:v>
                </c:pt>
                <c:pt idx="44">
                  <c:v>0.11707647038604301</c:v>
                </c:pt>
                <c:pt idx="45">
                  <c:v>9.7009953510859406E-2</c:v>
                </c:pt>
                <c:pt idx="46">
                  <c:v>7.6941922516814504E-2</c:v>
                </c:pt>
                <c:pt idx="47">
                  <c:v>5.6873406335510399E-2</c:v>
                </c:pt>
                <c:pt idx="48">
                  <c:v>3.6806036199973698E-2</c:v>
                </c:pt>
                <c:pt idx="49">
                  <c:v>1.6743484475838399E-2</c:v>
                </c:pt>
                <c:pt idx="50">
                  <c:v>-3.31647400604938E-3</c:v>
                </c:pt>
                <c:pt idx="51">
                  <c:v>-2.34138839251673E-2</c:v>
                </c:pt>
                <c:pt idx="52">
                  <c:v>-4.3429113160937401E-2</c:v>
                </c:pt>
                <c:pt idx="53">
                  <c:v>-6.3478548098479595E-2</c:v>
                </c:pt>
                <c:pt idx="54">
                  <c:v>-8.3526711510790899E-2</c:v>
                </c:pt>
                <c:pt idx="55">
                  <c:v>-0.10385653449235301</c:v>
                </c:pt>
                <c:pt idx="56">
                  <c:v>-0.123935699697466</c:v>
                </c:pt>
                <c:pt idx="57">
                  <c:v>-0.14395593974648199</c:v>
                </c:pt>
                <c:pt idx="58">
                  <c:v>-0.16405629425034499</c:v>
                </c:pt>
                <c:pt idx="59">
                  <c:v>-0.18412691012134</c:v>
                </c:pt>
                <c:pt idx="60">
                  <c:v>-0.20419910703357599</c:v>
                </c:pt>
                <c:pt idx="61">
                  <c:v>-0.22426747263952301</c:v>
                </c:pt>
                <c:pt idx="62">
                  <c:v>-0.24433457508553799</c:v>
                </c:pt>
                <c:pt idx="63">
                  <c:v>-0.26441329692988003</c:v>
                </c:pt>
                <c:pt idx="64">
                  <c:v>-0.28446873815107898</c:v>
                </c:pt>
                <c:pt idx="65">
                  <c:v>-0.30452617867839799</c:v>
                </c:pt>
                <c:pt idx="66">
                  <c:v>-0.32462156419550298</c:v>
                </c:pt>
                <c:pt idx="67">
                  <c:v>-0.34469137699793101</c:v>
                </c:pt>
                <c:pt idx="68">
                  <c:v>-0.36477566176515802</c:v>
                </c:pt>
                <c:pt idx="69">
                  <c:v>-0.38484166835719102</c:v>
                </c:pt>
                <c:pt idx="70">
                  <c:v>-0.404912526821815</c:v>
                </c:pt>
                <c:pt idx="71">
                  <c:v>-0.42498452296690897</c:v>
                </c:pt>
                <c:pt idx="72">
                  <c:v>-0.44505605065533899</c:v>
                </c:pt>
                <c:pt idx="73">
                  <c:v>-0.46512230820629902</c:v>
                </c:pt>
                <c:pt idx="74">
                  <c:v>-0.48519482299984201</c:v>
                </c:pt>
                <c:pt idx="75">
                  <c:v>-0.50526495368357804</c:v>
                </c:pt>
                <c:pt idx="76">
                  <c:v>-0.52532809097854305</c:v>
                </c:pt>
                <c:pt idx="77">
                  <c:v>-0.54542311678785305</c:v>
                </c:pt>
                <c:pt idx="78">
                  <c:v>-0.56544482912924099</c:v>
                </c:pt>
                <c:pt idx="79">
                  <c:v>-0.58555552314090398</c:v>
                </c:pt>
                <c:pt idx="80">
                  <c:v>-0.60564540026703195</c:v>
                </c:pt>
                <c:pt idx="81">
                  <c:v>-0.62569125989424701</c:v>
                </c:pt>
                <c:pt idx="82">
                  <c:v>-0.64575853326778299</c:v>
                </c:pt>
                <c:pt idx="83">
                  <c:v>-0.66586135680610903</c:v>
                </c:pt>
                <c:pt idx="84">
                  <c:v>-0.68591482835096196</c:v>
                </c:pt>
                <c:pt idx="85">
                  <c:v>-0.70597917406386801</c:v>
                </c:pt>
                <c:pt idx="86">
                  <c:v>-0.72604945874547999</c:v>
                </c:pt>
                <c:pt idx="87">
                  <c:v>-0.74611221515690096</c:v>
                </c:pt>
                <c:pt idx="88">
                  <c:v>-0.76617338226683795</c:v>
                </c:pt>
                <c:pt idx="89">
                  <c:v>-0.78623630597315197</c:v>
                </c:pt>
                <c:pt idx="90">
                  <c:v>-0.80619266283254198</c:v>
                </c:pt>
                <c:pt idx="91">
                  <c:v>-0.82622898665084799</c:v>
                </c:pt>
                <c:pt idx="92">
                  <c:v>-0.84641637775765299</c:v>
                </c:pt>
                <c:pt idx="93">
                  <c:v>-0.86658176958601096</c:v>
                </c:pt>
                <c:pt idx="94">
                  <c:v>-0.88660086203032495</c:v>
                </c:pt>
                <c:pt idx="95">
                  <c:v>-0.90671481067904502</c:v>
                </c:pt>
                <c:pt idx="96">
                  <c:v>-0.92675623699159204</c:v>
                </c:pt>
                <c:pt idx="97">
                  <c:v>-0.94684617882314703</c:v>
                </c:pt>
                <c:pt idx="98">
                  <c:v>-0.96692374083261101</c:v>
                </c:pt>
                <c:pt idx="99">
                  <c:v>-0.98699419280911604</c:v>
                </c:pt>
                <c:pt idx="100">
                  <c:v>-1.00706539761264</c:v>
                </c:pt>
                <c:pt idx="101">
                  <c:v>-1.02708465735184</c:v>
                </c:pt>
                <c:pt idx="102">
                  <c:v>-1.0471276729658701</c:v>
                </c:pt>
                <c:pt idx="103">
                  <c:v>-1.0673121364120499</c:v>
                </c:pt>
                <c:pt idx="104">
                  <c:v>-1.0873910367806601</c:v>
                </c:pt>
                <c:pt idx="105">
                  <c:v>-1.1074882559400601</c:v>
                </c:pt>
                <c:pt idx="106">
                  <c:v>-1.1274866038176301</c:v>
                </c:pt>
                <c:pt idx="107">
                  <c:v>-1.14761468888482</c:v>
                </c:pt>
                <c:pt idx="108">
                  <c:v>-1.1676091053324</c:v>
                </c:pt>
                <c:pt idx="109">
                  <c:v>-1.1876544630749299</c:v>
                </c:pt>
                <c:pt idx="110">
                  <c:v>-1.2078269649362501</c:v>
                </c:pt>
                <c:pt idx="111">
                  <c:v>-1.2277825689686199</c:v>
                </c:pt>
                <c:pt idx="112">
                  <c:v>-1.2479188514855699</c:v>
                </c:pt>
                <c:pt idx="113">
                  <c:v>-1.26806291321506</c:v>
                </c:pt>
                <c:pt idx="114">
                  <c:v>-1.28801751347807</c:v>
                </c:pt>
                <c:pt idx="115">
                  <c:v>-1.30816073873308</c:v>
                </c:pt>
                <c:pt idx="116">
                  <c:v>-1.3282360422614901</c:v>
                </c:pt>
                <c:pt idx="117">
                  <c:v>-1.34826174285408</c:v>
                </c:pt>
                <c:pt idx="118">
                  <c:v>-1.36836205696901</c:v>
                </c:pt>
                <c:pt idx="119">
                  <c:v>-1.3884255662074501</c:v>
                </c:pt>
                <c:pt idx="120">
                  <c:v>-1.40845662023663</c:v>
                </c:pt>
                <c:pt idx="121">
                  <c:v>-1.4286829910535299</c:v>
                </c:pt>
                <c:pt idx="122">
                  <c:v>-1.4486306485784799</c:v>
                </c:pt>
                <c:pt idx="123">
                  <c:v>-1.4687604065946001</c:v>
                </c:pt>
                <c:pt idx="124">
                  <c:v>-1.4888548653882701</c:v>
                </c:pt>
                <c:pt idx="125">
                  <c:v>-1.5089274085509401</c:v>
                </c:pt>
                <c:pt idx="126">
                  <c:v>-1.5289964385208501</c:v>
                </c:pt>
                <c:pt idx="127">
                  <c:v>-1.5490257359536499</c:v>
                </c:pt>
                <c:pt idx="128">
                  <c:v>-1.5691800863190599</c:v>
                </c:pt>
                <c:pt idx="129">
                  <c:v>-1.58917266252281</c:v>
                </c:pt>
                <c:pt idx="130">
                  <c:v>-1.60921074293749</c:v>
                </c:pt>
                <c:pt idx="131">
                  <c:v>-1.6294146962387199</c:v>
                </c:pt>
                <c:pt idx="132">
                  <c:v>-1.6493272218361099</c:v>
                </c:pt>
              </c:numCache>
            </c:numRef>
          </c:xVal>
          <c:yVal>
            <c:numRef>
              <c:f>'4135_mos_1st'!$Q$58:$Q$183</c:f>
              <c:numCache>
                <c:formatCode>General</c:formatCode>
                <c:ptCount val="126"/>
                <c:pt idx="0">
                  <c:v>4.8351000000000002E-11</c:v>
                </c:pt>
                <c:pt idx="1">
                  <c:v>4.8534999999999997E-11</c:v>
                </c:pt>
                <c:pt idx="2">
                  <c:v>4.5691000000000002E-11</c:v>
                </c:pt>
                <c:pt idx="3">
                  <c:v>4.6974999999999998E-11</c:v>
                </c:pt>
                <c:pt idx="4">
                  <c:v>4.4705000000000002E-11</c:v>
                </c:pt>
                <c:pt idx="5">
                  <c:v>4.1264999999999999E-11</c:v>
                </c:pt>
                <c:pt idx="6">
                  <c:v>3.8454999999999998E-11</c:v>
                </c:pt>
                <c:pt idx="7">
                  <c:v>3.4900999999999999E-11</c:v>
                </c:pt>
                <c:pt idx="8">
                  <c:v>3.5290999999999997E-11</c:v>
                </c:pt>
                <c:pt idx="9">
                  <c:v>2.9500999999999997E-11</c:v>
                </c:pt>
                <c:pt idx="10">
                  <c:v>2.5314999999999999E-11</c:v>
                </c:pt>
                <c:pt idx="11">
                  <c:v>2.2587E-11</c:v>
                </c:pt>
                <c:pt idx="12">
                  <c:v>2.0179E-11</c:v>
                </c:pt>
                <c:pt idx="13">
                  <c:v>1.6669999999999999E-11</c:v>
                </c:pt>
                <c:pt idx="14">
                  <c:v>1.5351E-11</c:v>
                </c:pt>
                <c:pt idx="15">
                  <c:v>1.3746000000000001E-11</c:v>
                </c:pt>
                <c:pt idx="16">
                  <c:v>1.2783E-11</c:v>
                </c:pt>
                <c:pt idx="17">
                  <c:v>1.6579E-11</c:v>
                </c:pt>
                <c:pt idx="18">
                  <c:v>1.026E-11</c:v>
                </c:pt>
                <c:pt idx="19">
                  <c:v>9.985E-12</c:v>
                </c:pt>
                <c:pt idx="20">
                  <c:v>8.5170000000000002E-12</c:v>
                </c:pt>
                <c:pt idx="21">
                  <c:v>7.6230000000000001E-12</c:v>
                </c:pt>
                <c:pt idx="22">
                  <c:v>6.7630000000000002E-12</c:v>
                </c:pt>
                <c:pt idx="23">
                  <c:v>1.0661000000000001E-11</c:v>
                </c:pt>
                <c:pt idx="24">
                  <c:v>6.1779999999999997E-12</c:v>
                </c:pt>
                <c:pt idx="25">
                  <c:v>6.3160000000000001E-12</c:v>
                </c:pt>
                <c:pt idx="26">
                  <c:v>7.2330000000000004E-12</c:v>
                </c:pt>
                <c:pt idx="27">
                  <c:v>7.4859999999999994E-12</c:v>
                </c:pt>
                <c:pt idx="28">
                  <c:v>1.2507000000000001E-11</c:v>
                </c:pt>
                <c:pt idx="29">
                  <c:v>8.8500000000000005E-12</c:v>
                </c:pt>
                <c:pt idx="30">
                  <c:v>4.6770000000000004E-12</c:v>
                </c:pt>
                <c:pt idx="31">
                  <c:v>9.9400000000000001E-12</c:v>
                </c:pt>
                <c:pt idx="32">
                  <c:v>1.026E-11</c:v>
                </c:pt>
                <c:pt idx="33">
                  <c:v>8.6089999999999994E-12</c:v>
                </c:pt>
                <c:pt idx="34">
                  <c:v>1.3562999999999999E-11</c:v>
                </c:pt>
                <c:pt idx="35">
                  <c:v>1.7197E-11</c:v>
                </c:pt>
                <c:pt idx="36">
                  <c:v>2.2335E-11</c:v>
                </c:pt>
                <c:pt idx="37">
                  <c:v>2.9443999999999999E-11</c:v>
                </c:pt>
                <c:pt idx="38">
                  <c:v>4.0909000000000002E-11</c:v>
                </c:pt>
                <c:pt idx="39">
                  <c:v>5.1595999999999999E-11</c:v>
                </c:pt>
                <c:pt idx="40">
                  <c:v>7.4196000000000004E-11</c:v>
                </c:pt>
                <c:pt idx="41">
                  <c:v>9.8217999999999994E-11</c:v>
                </c:pt>
                <c:pt idx="42">
                  <c:v>1.3738500000000001E-10</c:v>
                </c:pt>
                <c:pt idx="43">
                  <c:v>1.9045100000000001E-10</c:v>
                </c:pt>
                <c:pt idx="44">
                  <c:v>2.7104500000000002E-10</c:v>
                </c:pt>
                <c:pt idx="45">
                  <c:v>3.80039E-10</c:v>
                </c:pt>
                <c:pt idx="46">
                  <c:v>5.5201000000000004E-10</c:v>
                </c:pt>
                <c:pt idx="47">
                  <c:v>7.94513E-10</c:v>
                </c:pt>
                <c:pt idx="48">
                  <c:v>1.1447899999999999E-9</c:v>
                </c:pt>
                <c:pt idx="49">
                  <c:v>1.6363599999999999E-9</c:v>
                </c:pt>
                <c:pt idx="50">
                  <c:v>2.3803400000000001E-9</c:v>
                </c:pt>
                <c:pt idx="51">
                  <c:v>3.4407699999999999E-9</c:v>
                </c:pt>
                <c:pt idx="52">
                  <c:v>4.98162E-9</c:v>
                </c:pt>
                <c:pt idx="53">
                  <c:v>7.3197500000000001E-9</c:v>
                </c:pt>
                <c:pt idx="54">
                  <c:v>1.061645E-8</c:v>
                </c:pt>
                <c:pt idx="55">
                  <c:v>1.5694000000000001E-8</c:v>
                </c:pt>
                <c:pt idx="56">
                  <c:v>2.2858600000000001E-8</c:v>
                </c:pt>
                <c:pt idx="57">
                  <c:v>3.3871199999999997E-8</c:v>
                </c:pt>
                <c:pt idx="58">
                  <c:v>4.9535699999999998E-8</c:v>
                </c:pt>
                <c:pt idx="59">
                  <c:v>7.3573299999999996E-8</c:v>
                </c:pt>
                <c:pt idx="60">
                  <c:v>1.07812E-7</c:v>
                </c:pt>
                <c:pt idx="61">
                  <c:v>1.6064599999999999E-7</c:v>
                </c:pt>
                <c:pt idx="62">
                  <c:v>2.3613299999999999E-7</c:v>
                </c:pt>
                <c:pt idx="63">
                  <c:v>3.5285900000000002E-7</c:v>
                </c:pt>
                <c:pt idx="64">
                  <c:v>5.1939900000000003E-7</c:v>
                </c:pt>
                <c:pt idx="65">
                  <c:v>7.7753700000000004E-7</c:v>
                </c:pt>
                <c:pt idx="66">
                  <c:v>1.1471800000000001E-6</c:v>
                </c:pt>
                <c:pt idx="67">
                  <c:v>1.7178600000000001E-6</c:v>
                </c:pt>
                <c:pt idx="68">
                  <c:v>2.5390300000000002E-6</c:v>
                </c:pt>
                <c:pt idx="69">
                  <c:v>3.8046899999999999E-6</c:v>
                </c:pt>
                <c:pt idx="70">
                  <c:v>5.6198500000000001E-6</c:v>
                </c:pt>
                <c:pt idx="71">
                  <c:v>8.3052100000000004E-6</c:v>
                </c:pt>
                <c:pt idx="72">
                  <c:v>1.2462399999999999E-5</c:v>
                </c:pt>
                <c:pt idx="73">
                  <c:v>1.8432099999999999E-5</c:v>
                </c:pt>
                <c:pt idx="74">
                  <c:v>2.7624399999999999E-5</c:v>
                </c:pt>
                <c:pt idx="75">
                  <c:v>4.0800599999999997E-5</c:v>
                </c:pt>
                <c:pt idx="76">
                  <c:v>6.1056399999999994E-5</c:v>
                </c:pt>
                <c:pt idx="77">
                  <c:v>8.9965999999999999E-5</c:v>
                </c:pt>
                <c:pt idx="78">
                  <c:v>1.3427099999999999E-4</c:v>
                </c:pt>
                <c:pt idx="79">
                  <c:v>1.9718200000000001E-4</c:v>
                </c:pt>
                <c:pt idx="80">
                  <c:v>2.9273800000000002E-4</c:v>
                </c:pt>
                <c:pt idx="81">
                  <c:v>4.2781200000000002E-4</c:v>
                </c:pt>
                <c:pt idx="82">
                  <c:v>6.3195899999999997E-4</c:v>
                </c:pt>
                <c:pt idx="83">
                  <c:v>9.1599599999999998E-4</c:v>
                </c:pt>
                <c:pt idx="84">
                  <c:v>1.3401299999999999E-3</c:v>
                </c:pt>
                <c:pt idx="85">
                  <c:v>1.9218499999999999E-3</c:v>
                </c:pt>
                <c:pt idx="86">
                  <c:v>2.7737600000000001E-3</c:v>
                </c:pt>
                <c:pt idx="87">
                  <c:v>3.9160100000000002E-3</c:v>
                </c:pt>
                <c:pt idx="88">
                  <c:v>5.5487399999999999E-3</c:v>
                </c:pt>
                <c:pt idx="89">
                  <c:v>7.6795300000000004E-3</c:v>
                </c:pt>
                <c:pt idx="90">
                  <c:v>1.000008E-2</c:v>
                </c:pt>
                <c:pt idx="91">
                  <c:v>1.000008E-2</c:v>
                </c:pt>
                <c:pt idx="92">
                  <c:v>1.000008E-2</c:v>
                </c:pt>
                <c:pt idx="93">
                  <c:v>1.0000179999999999E-2</c:v>
                </c:pt>
                <c:pt idx="94">
                  <c:v>1.000008E-2</c:v>
                </c:pt>
                <c:pt idx="95">
                  <c:v>1.0000179999999999E-2</c:v>
                </c:pt>
                <c:pt idx="96">
                  <c:v>9.9999600000000004E-3</c:v>
                </c:pt>
                <c:pt idx="97">
                  <c:v>1.000008E-2</c:v>
                </c:pt>
                <c:pt idx="98">
                  <c:v>1.0000179999999999E-2</c:v>
                </c:pt>
                <c:pt idx="99">
                  <c:v>9.9996200000000007E-3</c:v>
                </c:pt>
                <c:pt idx="100">
                  <c:v>1.0000179999999999E-2</c:v>
                </c:pt>
                <c:pt idx="101">
                  <c:v>1.0000179999999999E-2</c:v>
                </c:pt>
                <c:pt idx="102">
                  <c:v>1.0000419999999999E-2</c:v>
                </c:pt>
                <c:pt idx="103">
                  <c:v>1.000008E-2</c:v>
                </c:pt>
                <c:pt idx="104">
                  <c:v>1.0000179999999999E-2</c:v>
                </c:pt>
                <c:pt idx="105">
                  <c:v>1.00003E-2</c:v>
                </c:pt>
                <c:pt idx="106">
                  <c:v>1.0000179999999999E-2</c:v>
                </c:pt>
                <c:pt idx="107">
                  <c:v>1.0000179999999999E-2</c:v>
                </c:pt>
                <c:pt idx="108">
                  <c:v>9.9999600000000004E-3</c:v>
                </c:pt>
                <c:pt idx="109">
                  <c:v>1.000008E-2</c:v>
                </c:pt>
                <c:pt idx="110">
                  <c:v>9.9999600000000004E-3</c:v>
                </c:pt>
                <c:pt idx="111">
                  <c:v>1.000008E-2</c:v>
                </c:pt>
                <c:pt idx="112">
                  <c:v>1.0000179999999999E-2</c:v>
                </c:pt>
                <c:pt idx="113">
                  <c:v>1.0000179999999999E-2</c:v>
                </c:pt>
                <c:pt idx="114">
                  <c:v>9.9999600000000004E-3</c:v>
                </c:pt>
                <c:pt idx="115">
                  <c:v>1.000008E-2</c:v>
                </c:pt>
                <c:pt idx="116">
                  <c:v>9.9999600000000004E-3</c:v>
                </c:pt>
                <c:pt idx="117">
                  <c:v>1.000008E-2</c:v>
                </c:pt>
                <c:pt idx="118">
                  <c:v>1.0000179999999999E-2</c:v>
                </c:pt>
                <c:pt idx="119">
                  <c:v>9.9999600000000004E-3</c:v>
                </c:pt>
                <c:pt idx="120">
                  <c:v>1.0000179999999999E-2</c:v>
                </c:pt>
                <c:pt idx="121">
                  <c:v>1.000008E-2</c:v>
                </c:pt>
                <c:pt idx="122">
                  <c:v>9.9998499999999994E-3</c:v>
                </c:pt>
                <c:pt idx="123">
                  <c:v>1.0000179999999999E-2</c:v>
                </c:pt>
                <c:pt idx="124">
                  <c:v>1.000008E-2</c:v>
                </c:pt>
                <c:pt idx="125">
                  <c:v>1.0000179999999999E-2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C81-4B4D-8B3E-09C5FF06B71F}"/>
            </c:ext>
          </c:extLst>
        </c:ser>
        <c:ser>
          <c:idx val="2"/>
          <c:order val="2"/>
          <c:tx>
            <c:v>4135_15ms_sourceDelay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'4135_mos_1st'!$C$58:$C$190</c:f>
              <c:numCache>
                <c:formatCode>General</c:formatCode>
                <c:ptCount val="133"/>
                <c:pt idx="0">
                  <c:v>1.00000238484847</c:v>
                </c:pt>
                <c:pt idx="1">
                  <c:v>0.98020663108649297</c:v>
                </c:pt>
                <c:pt idx="2">
                  <c:v>0.96012647600618595</c:v>
                </c:pt>
                <c:pt idx="3">
                  <c:v>0.94004991776608104</c:v>
                </c:pt>
                <c:pt idx="4">
                  <c:v>0.91997118469236505</c:v>
                </c:pt>
                <c:pt idx="5">
                  <c:v>0.89989521198438704</c:v>
                </c:pt>
                <c:pt idx="6">
                  <c:v>0.879819657513641</c:v>
                </c:pt>
                <c:pt idx="7">
                  <c:v>0.85973900054865404</c:v>
                </c:pt>
                <c:pt idx="8">
                  <c:v>0.83966152218663703</c:v>
                </c:pt>
                <c:pt idx="9">
                  <c:v>0.81958437841440601</c:v>
                </c:pt>
                <c:pt idx="10">
                  <c:v>0.799510245950252</c:v>
                </c:pt>
                <c:pt idx="11">
                  <c:v>0.77943268394078902</c:v>
                </c:pt>
                <c:pt idx="12">
                  <c:v>0.75936047536790496</c:v>
                </c:pt>
                <c:pt idx="13">
                  <c:v>0.73928366618546104</c:v>
                </c:pt>
                <c:pt idx="14">
                  <c:v>0.71920677335557004</c:v>
                </c:pt>
                <c:pt idx="15">
                  <c:v>0.69912929499355303</c:v>
                </c:pt>
                <c:pt idx="16">
                  <c:v>0.67905474429216595</c:v>
                </c:pt>
                <c:pt idx="17">
                  <c:v>0.65898128100758402</c:v>
                </c:pt>
                <c:pt idx="18">
                  <c:v>0.638908068665342</c:v>
                </c:pt>
                <c:pt idx="19">
                  <c:v>0.61882925194418004</c:v>
                </c:pt>
                <c:pt idx="20">
                  <c:v>0.59875783335261001</c:v>
                </c:pt>
                <c:pt idx="21">
                  <c:v>0.57868311012050699</c:v>
                </c:pt>
                <c:pt idx="22">
                  <c:v>0.55861038619452497</c:v>
                </c:pt>
                <c:pt idx="23">
                  <c:v>0.53853763717264902</c:v>
                </c:pt>
                <c:pt idx="24">
                  <c:v>0.51846653611439497</c:v>
                </c:pt>
                <c:pt idx="25">
                  <c:v>0.498393536133592</c:v>
                </c:pt>
                <c:pt idx="26">
                  <c:v>0.478326534071149</c:v>
                </c:pt>
                <c:pt idx="27">
                  <c:v>0.45825322457433598</c:v>
                </c:pt>
                <c:pt idx="28">
                  <c:v>0.438187602785992</c:v>
                </c:pt>
                <c:pt idx="29">
                  <c:v>0.41811333127995798</c:v>
                </c:pt>
                <c:pt idx="30">
                  <c:v>0.39804563489781603</c:v>
                </c:pt>
                <c:pt idx="31">
                  <c:v>0.37797755371198599</c:v>
                </c:pt>
                <c:pt idx="32">
                  <c:v>0.35790132472632002</c:v>
                </c:pt>
                <c:pt idx="33">
                  <c:v>0.337838128874272</c:v>
                </c:pt>
                <c:pt idx="34">
                  <c:v>0.31775794310285499</c:v>
                </c:pt>
                <c:pt idx="35">
                  <c:v>0.297699783159945</c:v>
                </c:pt>
                <c:pt idx="36">
                  <c:v>0.27762605539825402</c:v>
                </c:pt>
                <c:pt idx="37">
                  <c:v>0.257559990249138</c:v>
                </c:pt>
                <c:pt idx="38">
                  <c:v>0.23748846256070799</c:v>
                </c:pt>
                <c:pt idx="39">
                  <c:v>0.217422740388793</c:v>
                </c:pt>
                <c:pt idx="40">
                  <c:v>0.19735346296541001</c:v>
                </c:pt>
                <c:pt idx="41">
                  <c:v>0.17728573312207799</c:v>
                </c:pt>
                <c:pt idx="42">
                  <c:v>0.15721344419156799</c:v>
                </c:pt>
                <c:pt idx="43">
                  <c:v>0.137147220101799</c:v>
                </c:pt>
                <c:pt idx="44">
                  <c:v>0.11707647038604301</c:v>
                </c:pt>
                <c:pt idx="45">
                  <c:v>9.7009953510859406E-2</c:v>
                </c:pt>
                <c:pt idx="46">
                  <c:v>7.6941922516814504E-2</c:v>
                </c:pt>
                <c:pt idx="47">
                  <c:v>5.6873406335510399E-2</c:v>
                </c:pt>
                <c:pt idx="48">
                  <c:v>3.6806036199973698E-2</c:v>
                </c:pt>
                <c:pt idx="49">
                  <c:v>1.6743484475838399E-2</c:v>
                </c:pt>
                <c:pt idx="50">
                  <c:v>-3.31647400604938E-3</c:v>
                </c:pt>
                <c:pt idx="51">
                  <c:v>-2.34138839251673E-2</c:v>
                </c:pt>
                <c:pt idx="52">
                  <c:v>-4.3429113160937401E-2</c:v>
                </c:pt>
                <c:pt idx="53">
                  <c:v>-6.3478548098479595E-2</c:v>
                </c:pt>
                <c:pt idx="54">
                  <c:v>-8.3526711510790899E-2</c:v>
                </c:pt>
                <c:pt idx="55">
                  <c:v>-0.10385653449235301</c:v>
                </c:pt>
                <c:pt idx="56">
                  <c:v>-0.123935699697466</c:v>
                </c:pt>
                <c:pt idx="57">
                  <c:v>-0.14395593974648199</c:v>
                </c:pt>
                <c:pt idx="58">
                  <c:v>-0.16405629425034499</c:v>
                </c:pt>
                <c:pt idx="59">
                  <c:v>-0.18412691012134</c:v>
                </c:pt>
                <c:pt idx="60">
                  <c:v>-0.20419910703357599</c:v>
                </c:pt>
                <c:pt idx="61">
                  <c:v>-0.22426747263952301</c:v>
                </c:pt>
                <c:pt idx="62">
                  <c:v>-0.24433457508553799</c:v>
                </c:pt>
                <c:pt idx="63">
                  <c:v>-0.26441329692988003</c:v>
                </c:pt>
                <c:pt idx="64">
                  <c:v>-0.28446873815107898</c:v>
                </c:pt>
                <c:pt idx="65">
                  <c:v>-0.30452617867839799</c:v>
                </c:pt>
                <c:pt idx="66">
                  <c:v>-0.32462156419550298</c:v>
                </c:pt>
                <c:pt idx="67">
                  <c:v>-0.34469137699793101</c:v>
                </c:pt>
                <c:pt idx="68">
                  <c:v>-0.36477566176515802</c:v>
                </c:pt>
                <c:pt idx="69">
                  <c:v>-0.38484166835719102</c:v>
                </c:pt>
                <c:pt idx="70">
                  <c:v>-0.404912526821815</c:v>
                </c:pt>
                <c:pt idx="71">
                  <c:v>-0.42498452296690897</c:v>
                </c:pt>
                <c:pt idx="72">
                  <c:v>-0.44505605065533899</c:v>
                </c:pt>
                <c:pt idx="73">
                  <c:v>-0.46512230820629902</c:v>
                </c:pt>
                <c:pt idx="74">
                  <c:v>-0.48519482299984201</c:v>
                </c:pt>
                <c:pt idx="75">
                  <c:v>-0.50526495368357804</c:v>
                </c:pt>
                <c:pt idx="76">
                  <c:v>-0.52532809097854305</c:v>
                </c:pt>
                <c:pt idx="77">
                  <c:v>-0.54542311678785305</c:v>
                </c:pt>
                <c:pt idx="78">
                  <c:v>-0.56544482912924099</c:v>
                </c:pt>
                <c:pt idx="79">
                  <c:v>-0.58555552314090398</c:v>
                </c:pt>
                <c:pt idx="80">
                  <c:v>-0.60564540026703195</c:v>
                </c:pt>
                <c:pt idx="81">
                  <c:v>-0.62569125989424701</c:v>
                </c:pt>
                <c:pt idx="82">
                  <c:v>-0.64575853326778299</c:v>
                </c:pt>
                <c:pt idx="83">
                  <c:v>-0.66586135680610903</c:v>
                </c:pt>
                <c:pt idx="84">
                  <c:v>-0.68591482835096196</c:v>
                </c:pt>
                <c:pt idx="85">
                  <c:v>-0.70597917406386801</c:v>
                </c:pt>
                <c:pt idx="86">
                  <c:v>-0.72604945874547999</c:v>
                </c:pt>
                <c:pt idx="87">
                  <c:v>-0.74611221515690096</c:v>
                </c:pt>
                <c:pt idx="88">
                  <c:v>-0.76617338226683795</c:v>
                </c:pt>
                <c:pt idx="89">
                  <c:v>-0.78623630597315197</c:v>
                </c:pt>
                <c:pt idx="90">
                  <c:v>-0.80619266283254198</c:v>
                </c:pt>
                <c:pt idx="91">
                  <c:v>-0.82622898665084799</c:v>
                </c:pt>
                <c:pt idx="92">
                  <c:v>-0.84641637775765299</c:v>
                </c:pt>
                <c:pt idx="93">
                  <c:v>-0.86658176958601096</c:v>
                </c:pt>
                <c:pt idx="94">
                  <c:v>-0.88660086203032495</c:v>
                </c:pt>
                <c:pt idx="95">
                  <c:v>-0.90671481067904502</c:v>
                </c:pt>
                <c:pt idx="96">
                  <c:v>-0.92675623699159204</c:v>
                </c:pt>
                <c:pt idx="97">
                  <c:v>-0.94684617882314703</c:v>
                </c:pt>
                <c:pt idx="98">
                  <c:v>-0.96692374083261101</c:v>
                </c:pt>
                <c:pt idx="99">
                  <c:v>-0.98699419280911604</c:v>
                </c:pt>
                <c:pt idx="100">
                  <c:v>-1.00706539761264</c:v>
                </c:pt>
                <c:pt idx="101">
                  <c:v>-1.02708465735184</c:v>
                </c:pt>
                <c:pt idx="102">
                  <c:v>-1.0471276729658701</c:v>
                </c:pt>
                <c:pt idx="103">
                  <c:v>-1.0673121364120499</c:v>
                </c:pt>
                <c:pt idx="104">
                  <c:v>-1.0873910367806601</c:v>
                </c:pt>
                <c:pt idx="105">
                  <c:v>-1.1074882559400601</c:v>
                </c:pt>
                <c:pt idx="106">
                  <c:v>-1.1274866038176301</c:v>
                </c:pt>
                <c:pt idx="107">
                  <c:v>-1.14761468888482</c:v>
                </c:pt>
                <c:pt idx="108">
                  <c:v>-1.1676091053324</c:v>
                </c:pt>
                <c:pt idx="109">
                  <c:v>-1.1876544630749299</c:v>
                </c:pt>
                <c:pt idx="110">
                  <c:v>-1.2078269649362501</c:v>
                </c:pt>
                <c:pt idx="111">
                  <c:v>-1.2277825689686199</c:v>
                </c:pt>
                <c:pt idx="112">
                  <c:v>-1.2479188514855699</c:v>
                </c:pt>
                <c:pt idx="113">
                  <c:v>-1.26806291321506</c:v>
                </c:pt>
                <c:pt idx="114">
                  <c:v>-1.28801751347807</c:v>
                </c:pt>
                <c:pt idx="115">
                  <c:v>-1.30816073873308</c:v>
                </c:pt>
                <c:pt idx="116">
                  <c:v>-1.3282360422614901</c:v>
                </c:pt>
                <c:pt idx="117">
                  <c:v>-1.34826174285408</c:v>
                </c:pt>
                <c:pt idx="118">
                  <c:v>-1.36836205696901</c:v>
                </c:pt>
                <c:pt idx="119">
                  <c:v>-1.3884255662074501</c:v>
                </c:pt>
                <c:pt idx="120">
                  <c:v>-1.40845662023663</c:v>
                </c:pt>
                <c:pt idx="121">
                  <c:v>-1.4286829910535299</c:v>
                </c:pt>
                <c:pt idx="122">
                  <c:v>-1.4486306485784799</c:v>
                </c:pt>
                <c:pt idx="123">
                  <c:v>-1.4687604065946001</c:v>
                </c:pt>
                <c:pt idx="124">
                  <c:v>-1.4888548653882701</c:v>
                </c:pt>
                <c:pt idx="125">
                  <c:v>-1.5089274085509401</c:v>
                </c:pt>
                <c:pt idx="126">
                  <c:v>-1.5289964385208501</c:v>
                </c:pt>
                <c:pt idx="127">
                  <c:v>-1.5490257359536499</c:v>
                </c:pt>
                <c:pt idx="128">
                  <c:v>-1.5691800863190599</c:v>
                </c:pt>
                <c:pt idx="129">
                  <c:v>-1.58917266252281</c:v>
                </c:pt>
                <c:pt idx="130">
                  <c:v>-1.60921074293749</c:v>
                </c:pt>
                <c:pt idx="131">
                  <c:v>-1.6294146962387199</c:v>
                </c:pt>
                <c:pt idx="132">
                  <c:v>-1.6493272218361099</c:v>
                </c:pt>
              </c:numCache>
            </c:numRef>
          </c:xVal>
          <c:yVal>
            <c:numRef>
              <c:f>'4135_mos_1st'!$T$58:$T$190</c:f>
              <c:numCache>
                <c:formatCode>General</c:formatCode>
                <c:ptCount val="133"/>
                <c:pt idx="0">
                  <c:v>5.2246007579443899E-11</c:v>
                </c:pt>
                <c:pt idx="1">
                  <c:v>6.5831974933568999E-11</c:v>
                </c:pt>
                <c:pt idx="2">
                  <c:v>6.5223505481463302E-11</c:v>
                </c:pt>
                <c:pt idx="3">
                  <c:v>6.4371386057923599E-11</c:v>
                </c:pt>
                <c:pt idx="4">
                  <c:v>6.2568263901914606E-11</c:v>
                </c:pt>
                <c:pt idx="5">
                  <c:v>6.0444894665850002E-11</c:v>
                </c:pt>
                <c:pt idx="6">
                  <c:v>5.7691331614354301E-11</c:v>
                </c:pt>
                <c:pt idx="7">
                  <c:v>5.4566207038396399E-11</c:v>
                </c:pt>
                <c:pt idx="8">
                  <c:v>5.2017714485532799E-11</c:v>
                </c:pt>
                <c:pt idx="9">
                  <c:v>4.83376822498061E-11</c:v>
                </c:pt>
                <c:pt idx="10">
                  <c:v>4.5388038091399202E-11</c:v>
                </c:pt>
                <c:pt idx="11">
                  <c:v>4.2160659184616598E-11</c:v>
                </c:pt>
                <c:pt idx="12">
                  <c:v>3.9913311254401801E-11</c:v>
                </c:pt>
                <c:pt idx="13">
                  <c:v>3.8350655326925797E-11</c:v>
                </c:pt>
                <c:pt idx="14">
                  <c:v>3.6499027911422997E-11</c:v>
                </c:pt>
                <c:pt idx="15">
                  <c:v>3.48824356336218E-11</c:v>
                </c:pt>
                <c:pt idx="16">
                  <c:v>3.4402252292532598E-11</c:v>
                </c:pt>
                <c:pt idx="17">
                  <c:v>3.3634970253358498E-11</c:v>
                </c:pt>
                <c:pt idx="18">
                  <c:v>3.42344503137432E-11</c:v>
                </c:pt>
                <c:pt idx="19">
                  <c:v>3.3992111295268402E-11</c:v>
                </c:pt>
                <c:pt idx="20">
                  <c:v>3.4775873885930803E-11</c:v>
                </c:pt>
                <c:pt idx="21">
                  <c:v>3.5538661229244599E-11</c:v>
                </c:pt>
                <c:pt idx="22">
                  <c:v>3.6215674793221801E-11</c:v>
                </c:pt>
                <c:pt idx="23">
                  <c:v>3.7338974200340798E-11</c:v>
                </c:pt>
                <c:pt idx="24">
                  <c:v>3.8824096624224399E-11</c:v>
                </c:pt>
                <c:pt idx="25">
                  <c:v>4.0474960957961303E-11</c:v>
                </c:pt>
                <c:pt idx="26">
                  <c:v>4.2894605562825898E-11</c:v>
                </c:pt>
                <c:pt idx="27">
                  <c:v>4.51835294297497E-11</c:v>
                </c:pt>
                <c:pt idx="28">
                  <c:v>5.3970097999907001E-11</c:v>
                </c:pt>
                <c:pt idx="29">
                  <c:v>5.1493333301816097E-11</c:v>
                </c:pt>
                <c:pt idx="30">
                  <c:v>6.2510020134723201E-11</c:v>
                </c:pt>
                <c:pt idx="31">
                  <c:v>6.6429207646023597E-11</c:v>
                </c:pt>
                <c:pt idx="32">
                  <c:v>6.4603799289706598E-11</c:v>
                </c:pt>
                <c:pt idx="33">
                  <c:v>7.8231342580540696E-11</c:v>
                </c:pt>
                <c:pt idx="34">
                  <c:v>7.6939304799661406E-11</c:v>
                </c:pt>
                <c:pt idx="35">
                  <c:v>8.4500506910869099E-11</c:v>
                </c:pt>
                <c:pt idx="36">
                  <c:v>9.45263005855456E-11</c:v>
                </c:pt>
                <c:pt idx="37">
                  <c:v>1.0796188290734001E-10</c:v>
                </c:pt>
                <c:pt idx="38">
                  <c:v>1.2300956281107599E-10</c:v>
                </c:pt>
                <c:pt idx="39">
                  <c:v>1.44551703675144E-10</c:v>
                </c:pt>
                <c:pt idx="40">
                  <c:v>1.7230289231240699E-10</c:v>
                </c:pt>
                <c:pt idx="41">
                  <c:v>2.0988604086536601E-10</c:v>
                </c:pt>
                <c:pt idx="42">
                  <c:v>2.6133776077467398E-10</c:v>
                </c:pt>
                <c:pt idx="43">
                  <c:v>3.32099630495359E-10</c:v>
                </c:pt>
                <c:pt idx="44">
                  <c:v>4.32663393839628E-10</c:v>
                </c:pt>
                <c:pt idx="45">
                  <c:v>5.7383898163080804E-10</c:v>
                </c:pt>
                <c:pt idx="46">
                  <c:v>7.7651961301811802E-10</c:v>
                </c:pt>
                <c:pt idx="47">
                  <c:v>1.0682860527541101E-9</c:v>
                </c:pt>
                <c:pt idx="48">
                  <c:v>1.48898340508351E-9</c:v>
                </c:pt>
                <c:pt idx="49">
                  <c:v>2.0996509507439102E-9</c:v>
                </c:pt>
                <c:pt idx="50">
                  <c:v>2.9942506812555698E-9</c:v>
                </c:pt>
                <c:pt idx="51">
                  <c:v>4.2943047522019703E-9</c:v>
                </c:pt>
                <c:pt idx="52">
                  <c:v>6.2087176377841402E-9</c:v>
                </c:pt>
                <c:pt idx="53">
                  <c:v>9.0174351021831401E-9</c:v>
                </c:pt>
                <c:pt idx="54">
                  <c:v>1.3143495297876601E-8</c:v>
                </c:pt>
                <c:pt idx="55">
                  <c:v>2.2979647211178801E-8</c:v>
                </c:pt>
                <c:pt idx="56">
                  <c:v>2.7795884868939799E-8</c:v>
                </c:pt>
                <c:pt idx="57">
                  <c:v>4.0247485437586203E-8</c:v>
                </c:pt>
                <c:pt idx="58">
                  <c:v>5.92950666965774E-8</c:v>
                </c:pt>
                <c:pt idx="59">
                  <c:v>8.7474061036529595E-8</c:v>
                </c:pt>
                <c:pt idx="60">
                  <c:v>1.29222256939649E-7</c:v>
                </c:pt>
                <c:pt idx="61">
                  <c:v>1.91124016891939E-7</c:v>
                </c:pt>
                <c:pt idx="62">
                  <c:v>2.83022383611384E-7</c:v>
                </c:pt>
                <c:pt idx="63">
                  <c:v>4.19651753411551E-7</c:v>
                </c:pt>
                <c:pt idx="64">
                  <c:v>6.2250855842488802E-7</c:v>
                </c:pt>
                <c:pt idx="65">
                  <c:v>9.2443290906291998E-7</c:v>
                </c:pt>
                <c:pt idx="66">
                  <c:v>1.42871466891512E-6</c:v>
                </c:pt>
                <c:pt idx="67">
                  <c:v>2.0456737076911498E-6</c:v>
                </c:pt>
                <c:pt idx="68">
                  <c:v>3.0399085197141301E-6</c:v>
                </c:pt>
                <c:pt idx="69">
                  <c:v>4.5235696104715101E-6</c:v>
                </c:pt>
                <c:pt idx="70">
                  <c:v>6.7337688476129003E-6</c:v>
                </c:pt>
                <c:pt idx="71">
                  <c:v>1.00230791019735E-5</c:v>
                </c:pt>
                <c:pt idx="72">
                  <c:v>1.49174266587133E-5</c:v>
                </c:pt>
                <c:pt idx="73">
                  <c:v>2.21970459902648E-5</c:v>
                </c:pt>
                <c:pt idx="74">
                  <c:v>3.3014197320834598E-5</c:v>
                </c:pt>
                <c:pt idx="75">
                  <c:v>4.90662945541348E-5</c:v>
                </c:pt>
                <c:pt idx="76">
                  <c:v>7.2840663340529601E-5</c:v>
                </c:pt>
                <c:pt idx="77">
                  <c:v>1.08823656108499E-4</c:v>
                </c:pt>
                <c:pt idx="78">
                  <c:v>1.6024125812122501E-4</c:v>
                </c:pt>
                <c:pt idx="79">
                  <c:v>2.3613179958722899E-4</c:v>
                </c:pt>
                <c:pt idx="80">
                  <c:v>3.4702573132864997E-4</c:v>
                </c:pt>
                <c:pt idx="81">
                  <c:v>5.1033627500892504E-4</c:v>
                </c:pt>
                <c:pt idx="82">
                  <c:v>7.4552849289642698E-4</c:v>
                </c:pt>
                <c:pt idx="83">
                  <c:v>1.11577198212698E-3</c:v>
                </c:pt>
                <c:pt idx="84">
                  <c:v>1.5650054324573501E-3</c:v>
                </c:pt>
                <c:pt idx="85">
                  <c:v>2.2422929644552599E-3</c:v>
                </c:pt>
                <c:pt idx="86">
                  <c:v>3.1834613796845098E-3</c:v>
                </c:pt>
                <c:pt idx="87">
                  <c:v>4.4693590204956599E-3</c:v>
                </c:pt>
                <c:pt idx="88">
                  <c:v>6.1961192267059899E-3</c:v>
                </c:pt>
                <c:pt idx="89">
                  <c:v>8.4648999569298701E-3</c:v>
                </c:pt>
                <c:pt idx="90">
                  <c:v>9.9899153707341693E-3</c:v>
                </c:pt>
                <c:pt idx="91">
                  <c:v>9.9983965406768398E-3</c:v>
                </c:pt>
                <c:pt idx="92">
                  <c:v>9.9995632045614697E-3</c:v>
                </c:pt>
                <c:pt idx="93">
                  <c:v>9.9997595287192806E-3</c:v>
                </c:pt>
                <c:pt idx="94">
                  <c:v>9.9997953923947596E-3</c:v>
                </c:pt>
                <c:pt idx="95">
                  <c:v>9.9997999384944698E-3</c:v>
                </c:pt>
                <c:pt idx="96">
                  <c:v>9.9998058315866906E-3</c:v>
                </c:pt>
                <c:pt idx="97">
                  <c:v>9.9998026324794893E-3</c:v>
                </c:pt>
                <c:pt idx="98">
                  <c:v>9.9998017906091693E-3</c:v>
                </c:pt>
                <c:pt idx="99">
                  <c:v>9.9997985915019696E-3</c:v>
                </c:pt>
                <c:pt idx="100">
                  <c:v>9.99979303515788E-3</c:v>
                </c:pt>
                <c:pt idx="101">
                  <c:v>9.9998053264645E-3</c:v>
                </c:pt>
                <c:pt idx="102">
                  <c:v>9.9998091990679602E-3</c:v>
                </c:pt>
                <c:pt idx="103">
                  <c:v>9.99980448459418E-3</c:v>
                </c:pt>
                <c:pt idx="104">
                  <c:v>9.99980616833482E-3</c:v>
                </c:pt>
                <c:pt idx="105">
                  <c:v>9.99980381109793E-3</c:v>
                </c:pt>
                <c:pt idx="106">
                  <c:v>9.9998066734570002E-3</c:v>
                </c:pt>
                <c:pt idx="107">
                  <c:v>9.99980381109793E-3</c:v>
                </c:pt>
                <c:pt idx="108">
                  <c:v>9.9998063367088795E-3</c:v>
                </c:pt>
                <c:pt idx="109">
                  <c:v>9.9998007803647898E-3</c:v>
                </c:pt>
                <c:pt idx="110">
                  <c:v>9.9998026324794893E-3</c:v>
                </c:pt>
                <c:pt idx="111">
                  <c:v>9.9998016222351098E-3</c:v>
                </c:pt>
                <c:pt idx="112">
                  <c:v>9.9998080204495108E-3</c:v>
                </c:pt>
                <c:pt idx="113">
                  <c:v>9.9998048213423094E-3</c:v>
                </c:pt>
                <c:pt idx="114">
                  <c:v>9.9998075153273202E-3</c:v>
                </c:pt>
                <c:pt idx="115">
                  <c:v>9.9998142502898592E-3</c:v>
                </c:pt>
                <c:pt idx="116">
                  <c:v>9.9998091990679602E-3</c:v>
                </c:pt>
                <c:pt idx="117">
                  <c:v>9.9998046529682499E-3</c:v>
                </c:pt>
                <c:pt idx="118">
                  <c:v>9.9998049897163706E-3</c:v>
                </c:pt>
                <c:pt idx="119">
                  <c:v>9.99980381109793E-3</c:v>
                </c:pt>
                <c:pt idx="120">
                  <c:v>9.9998073469532607E-3</c:v>
                </c:pt>
                <c:pt idx="121">
                  <c:v>9.9998004436166604E-3</c:v>
                </c:pt>
                <c:pt idx="122">
                  <c:v>9.99980381109793E-3</c:v>
                </c:pt>
                <c:pt idx="123">
                  <c:v>9.9998033059757394E-3</c:v>
                </c:pt>
                <c:pt idx="124">
                  <c:v>9.9998100409382697E-3</c:v>
                </c:pt>
                <c:pt idx="125">
                  <c:v>9.9998080204495108E-3</c:v>
                </c:pt>
                <c:pt idx="126">
                  <c:v>9.9997999384944698E-3</c:v>
                </c:pt>
                <c:pt idx="127">
                  <c:v>9.9998051580904405E-3</c:v>
                </c:pt>
                <c:pt idx="128">
                  <c:v>9.9998048213423094E-3</c:v>
                </c:pt>
                <c:pt idx="129">
                  <c:v>9.9998086939457696E-3</c:v>
                </c:pt>
                <c:pt idx="130">
                  <c:v>9.9998014538610399E-3</c:v>
                </c:pt>
                <c:pt idx="131">
                  <c:v>9.9997964026391408E-3</c:v>
                </c:pt>
                <c:pt idx="132">
                  <c:v>9.9997999384944698E-3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C81-4B4D-8B3E-09C5FF06B71F}"/>
            </c:ext>
          </c:extLst>
        </c:ser>
        <c:ser>
          <c:idx val="4"/>
          <c:order val="3"/>
          <c:tx>
            <c:v>4135_30ms_sourceDelay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numRef>
              <c:f>'4135_mos_1st'!$C$58:$C$190</c:f>
              <c:numCache>
                <c:formatCode>General</c:formatCode>
                <c:ptCount val="133"/>
                <c:pt idx="0">
                  <c:v>1.00000238484847</c:v>
                </c:pt>
                <c:pt idx="1">
                  <c:v>0.98020663108649297</c:v>
                </c:pt>
                <c:pt idx="2">
                  <c:v>0.96012647600618595</c:v>
                </c:pt>
                <c:pt idx="3">
                  <c:v>0.94004991776608104</c:v>
                </c:pt>
                <c:pt idx="4">
                  <c:v>0.91997118469236505</c:v>
                </c:pt>
                <c:pt idx="5">
                  <c:v>0.89989521198438704</c:v>
                </c:pt>
                <c:pt idx="6">
                  <c:v>0.879819657513641</c:v>
                </c:pt>
                <c:pt idx="7">
                  <c:v>0.85973900054865404</c:v>
                </c:pt>
                <c:pt idx="8">
                  <c:v>0.83966152218663703</c:v>
                </c:pt>
                <c:pt idx="9">
                  <c:v>0.81958437841440601</c:v>
                </c:pt>
                <c:pt idx="10">
                  <c:v>0.799510245950252</c:v>
                </c:pt>
                <c:pt idx="11">
                  <c:v>0.77943268394078902</c:v>
                </c:pt>
                <c:pt idx="12">
                  <c:v>0.75936047536790496</c:v>
                </c:pt>
                <c:pt idx="13">
                  <c:v>0.73928366618546104</c:v>
                </c:pt>
                <c:pt idx="14">
                  <c:v>0.71920677335557004</c:v>
                </c:pt>
                <c:pt idx="15">
                  <c:v>0.69912929499355303</c:v>
                </c:pt>
                <c:pt idx="16">
                  <c:v>0.67905474429216595</c:v>
                </c:pt>
                <c:pt idx="17">
                  <c:v>0.65898128100758402</c:v>
                </c:pt>
                <c:pt idx="18">
                  <c:v>0.638908068665342</c:v>
                </c:pt>
                <c:pt idx="19">
                  <c:v>0.61882925194418004</c:v>
                </c:pt>
                <c:pt idx="20">
                  <c:v>0.59875783335261001</c:v>
                </c:pt>
                <c:pt idx="21">
                  <c:v>0.57868311012050699</c:v>
                </c:pt>
                <c:pt idx="22">
                  <c:v>0.55861038619452497</c:v>
                </c:pt>
                <c:pt idx="23">
                  <c:v>0.53853763717264902</c:v>
                </c:pt>
                <c:pt idx="24">
                  <c:v>0.51846653611439497</c:v>
                </c:pt>
                <c:pt idx="25">
                  <c:v>0.498393536133592</c:v>
                </c:pt>
                <c:pt idx="26">
                  <c:v>0.478326534071149</c:v>
                </c:pt>
                <c:pt idx="27">
                  <c:v>0.45825322457433598</c:v>
                </c:pt>
                <c:pt idx="28">
                  <c:v>0.438187602785992</c:v>
                </c:pt>
                <c:pt idx="29">
                  <c:v>0.41811333127995798</c:v>
                </c:pt>
                <c:pt idx="30">
                  <c:v>0.39804563489781603</c:v>
                </c:pt>
                <c:pt idx="31">
                  <c:v>0.37797755371198599</c:v>
                </c:pt>
                <c:pt idx="32">
                  <c:v>0.35790132472632002</c:v>
                </c:pt>
                <c:pt idx="33">
                  <c:v>0.337838128874272</c:v>
                </c:pt>
                <c:pt idx="34">
                  <c:v>0.31775794310285499</c:v>
                </c:pt>
                <c:pt idx="35">
                  <c:v>0.297699783159945</c:v>
                </c:pt>
                <c:pt idx="36">
                  <c:v>0.27762605539825402</c:v>
                </c:pt>
                <c:pt idx="37">
                  <c:v>0.257559990249138</c:v>
                </c:pt>
                <c:pt idx="38">
                  <c:v>0.23748846256070799</c:v>
                </c:pt>
                <c:pt idx="39">
                  <c:v>0.217422740388793</c:v>
                </c:pt>
                <c:pt idx="40">
                  <c:v>0.19735346296541001</c:v>
                </c:pt>
                <c:pt idx="41">
                  <c:v>0.17728573312207799</c:v>
                </c:pt>
                <c:pt idx="42">
                  <c:v>0.15721344419156799</c:v>
                </c:pt>
                <c:pt idx="43">
                  <c:v>0.137147220101799</c:v>
                </c:pt>
                <c:pt idx="44">
                  <c:v>0.11707647038604301</c:v>
                </c:pt>
                <c:pt idx="45">
                  <c:v>9.7009953510859406E-2</c:v>
                </c:pt>
                <c:pt idx="46">
                  <c:v>7.6941922516814504E-2</c:v>
                </c:pt>
                <c:pt idx="47">
                  <c:v>5.6873406335510399E-2</c:v>
                </c:pt>
                <c:pt idx="48">
                  <c:v>3.6806036199973698E-2</c:v>
                </c:pt>
                <c:pt idx="49">
                  <c:v>1.6743484475838399E-2</c:v>
                </c:pt>
                <c:pt idx="50">
                  <c:v>-3.31647400604938E-3</c:v>
                </c:pt>
                <c:pt idx="51">
                  <c:v>-2.34138839251673E-2</c:v>
                </c:pt>
                <c:pt idx="52">
                  <c:v>-4.3429113160937401E-2</c:v>
                </c:pt>
                <c:pt idx="53">
                  <c:v>-6.3478548098479595E-2</c:v>
                </c:pt>
                <c:pt idx="54">
                  <c:v>-8.3526711510790899E-2</c:v>
                </c:pt>
                <c:pt idx="55">
                  <c:v>-0.10385653449235301</c:v>
                </c:pt>
                <c:pt idx="56">
                  <c:v>-0.123935699697466</c:v>
                </c:pt>
                <c:pt idx="57">
                  <c:v>-0.14395593974648199</c:v>
                </c:pt>
                <c:pt idx="58">
                  <c:v>-0.16405629425034499</c:v>
                </c:pt>
                <c:pt idx="59">
                  <c:v>-0.18412691012134</c:v>
                </c:pt>
                <c:pt idx="60">
                  <c:v>-0.20419910703357599</c:v>
                </c:pt>
                <c:pt idx="61">
                  <c:v>-0.22426747263952301</c:v>
                </c:pt>
                <c:pt idx="62">
                  <c:v>-0.24433457508553799</c:v>
                </c:pt>
                <c:pt idx="63">
                  <c:v>-0.26441329692988003</c:v>
                </c:pt>
                <c:pt idx="64">
                  <c:v>-0.28446873815107898</c:v>
                </c:pt>
                <c:pt idx="65">
                  <c:v>-0.30452617867839799</c:v>
                </c:pt>
                <c:pt idx="66">
                  <c:v>-0.32462156419550298</c:v>
                </c:pt>
                <c:pt idx="67">
                  <c:v>-0.34469137699793101</c:v>
                </c:pt>
                <c:pt idx="68">
                  <c:v>-0.36477566176515802</c:v>
                </c:pt>
                <c:pt idx="69">
                  <c:v>-0.38484166835719102</c:v>
                </c:pt>
                <c:pt idx="70">
                  <c:v>-0.404912526821815</c:v>
                </c:pt>
                <c:pt idx="71">
                  <c:v>-0.42498452296690897</c:v>
                </c:pt>
                <c:pt idx="72">
                  <c:v>-0.44505605065533899</c:v>
                </c:pt>
                <c:pt idx="73">
                  <c:v>-0.46512230820629902</c:v>
                </c:pt>
                <c:pt idx="74">
                  <c:v>-0.48519482299984201</c:v>
                </c:pt>
                <c:pt idx="75">
                  <c:v>-0.50526495368357804</c:v>
                </c:pt>
                <c:pt idx="76">
                  <c:v>-0.52532809097854305</c:v>
                </c:pt>
                <c:pt idx="77">
                  <c:v>-0.54542311678785305</c:v>
                </c:pt>
                <c:pt idx="78">
                  <c:v>-0.56544482912924099</c:v>
                </c:pt>
                <c:pt idx="79">
                  <c:v>-0.58555552314090398</c:v>
                </c:pt>
                <c:pt idx="80">
                  <c:v>-0.60564540026703195</c:v>
                </c:pt>
                <c:pt idx="81">
                  <c:v>-0.62569125989424701</c:v>
                </c:pt>
                <c:pt idx="82">
                  <c:v>-0.64575853326778299</c:v>
                </c:pt>
                <c:pt idx="83">
                  <c:v>-0.66586135680610903</c:v>
                </c:pt>
                <c:pt idx="84">
                  <c:v>-0.68591482835096196</c:v>
                </c:pt>
                <c:pt idx="85">
                  <c:v>-0.70597917406386801</c:v>
                </c:pt>
                <c:pt idx="86">
                  <c:v>-0.72604945874547999</c:v>
                </c:pt>
                <c:pt idx="87">
                  <c:v>-0.74611221515690096</c:v>
                </c:pt>
                <c:pt idx="88">
                  <c:v>-0.76617338226683795</c:v>
                </c:pt>
                <c:pt idx="89">
                  <c:v>-0.78623630597315197</c:v>
                </c:pt>
                <c:pt idx="90">
                  <c:v>-0.80619266283254198</c:v>
                </c:pt>
                <c:pt idx="91">
                  <c:v>-0.82622898665084799</c:v>
                </c:pt>
                <c:pt idx="92">
                  <c:v>-0.84641637775765299</c:v>
                </c:pt>
                <c:pt idx="93">
                  <c:v>-0.86658176958601096</c:v>
                </c:pt>
                <c:pt idx="94">
                  <c:v>-0.88660086203032495</c:v>
                </c:pt>
                <c:pt idx="95">
                  <c:v>-0.90671481067904502</c:v>
                </c:pt>
                <c:pt idx="96">
                  <c:v>-0.92675623699159204</c:v>
                </c:pt>
                <c:pt idx="97">
                  <c:v>-0.94684617882314703</c:v>
                </c:pt>
                <c:pt idx="98">
                  <c:v>-0.96692374083261101</c:v>
                </c:pt>
                <c:pt idx="99">
                  <c:v>-0.98699419280911604</c:v>
                </c:pt>
                <c:pt idx="100">
                  <c:v>-1.00706539761264</c:v>
                </c:pt>
                <c:pt idx="101">
                  <c:v>-1.02708465735184</c:v>
                </c:pt>
                <c:pt idx="102">
                  <c:v>-1.0471276729658701</c:v>
                </c:pt>
                <c:pt idx="103">
                  <c:v>-1.0673121364120499</c:v>
                </c:pt>
                <c:pt idx="104">
                  <c:v>-1.0873910367806601</c:v>
                </c:pt>
                <c:pt idx="105">
                  <c:v>-1.1074882559400601</c:v>
                </c:pt>
                <c:pt idx="106">
                  <c:v>-1.1274866038176301</c:v>
                </c:pt>
                <c:pt idx="107">
                  <c:v>-1.14761468888482</c:v>
                </c:pt>
                <c:pt idx="108">
                  <c:v>-1.1676091053324</c:v>
                </c:pt>
                <c:pt idx="109">
                  <c:v>-1.1876544630749299</c:v>
                </c:pt>
                <c:pt idx="110">
                  <c:v>-1.2078269649362501</c:v>
                </c:pt>
                <c:pt idx="111">
                  <c:v>-1.2277825689686199</c:v>
                </c:pt>
                <c:pt idx="112">
                  <c:v>-1.2479188514855699</c:v>
                </c:pt>
                <c:pt idx="113">
                  <c:v>-1.26806291321506</c:v>
                </c:pt>
                <c:pt idx="114">
                  <c:v>-1.28801751347807</c:v>
                </c:pt>
                <c:pt idx="115">
                  <c:v>-1.30816073873308</c:v>
                </c:pt>
                <c:pt idx="116">
                  <c:v>-1.3282360422614901</c:v>
                </c:pt>
                <c:pt idx="117">
                  <c:v>-1.34826174285408</c:v>
                </c:pt>
                <c:pt idx="118">
                  <c:v>-1.36836205696901</c:v>
                </c:pt>
                <c:pt idx="119">
                  <c:v>-1.3884255662074501</c:v>
                </c:pt>
                <c:pt idx="120">
                  <c:v>-1.40845662023663</c:v>
                </c:pt>
                <c:pt idx="121">
                  <c:v>-1.4286829910535299</c:v>
                </c:pt>
                <c:pt idx="122">
                  <c:v>-1.4486306485784799</c:v>
                </c:pt>
                <c:pt idx="123">
                  <c:v>-1.4687604065946001</c:v>
                </c:pt>
                <c:pt idx="124">
                  <c:v>-1.4888548653882701</c:v>
                </c:pt>
                <c:pt idx="125">
                  <c:v>-1.5089274085509401</c:v>
                </c:pt>
                <c:pt idx="126">
                  <c:v>-1.5289964385208501</c:v>
                </c:pt>
                <c:pt idx="127">
                  <c:v>-1.5490257359536499</c:v>
                </c:pt>
                <c:pt idx="128">
                  <c:v>-1.5691800863190599</c:v>
                </c:pt>
                <c:pt idx="129">
                  <c:v>-1.58917266252281</c:v>
                </c:pt>
                <c:pt idx="130">
                  <c:v>-1.60921074293749</c:v>
                </c:pt>
                <c:pt idx="131">
                  <c:v>-1.6294146962387199</c:v>
                </c:pt>
                <c:pt idx="132">
                  <c:v>-1.6493272218361099</c:v>
                </c:pt>
              </c:numCache>
            </c:numRef>
          </c:xVal>
          <c:yVal>
            <c:numRef>
              <c:f>'4135_mos_1st'!$Z$58:$Z$190</c:f>
              <c:numCache>
                <c:formatCode>General</c:formatCode>
                <c:ptCount val="133"/>
                <c:pt idx="0">
                  <c:v>5.2776381690974503E-11</c:v>
                </c:pt>
                <c:pt idx="1">
                  <c:v>5.4389228388891998E-11</c:v>
                </c:pt>
                <c:pt idx="2">
                  <c:v>5.3729631771373999E-11</c:v>
                </c:pt>
                <c:pt idx="3">
                  <c:v>5.2394332542838E-11</c:v>
                </c:pt>
                <c:pt idx="4">
                  <c:v>5.00110200628452E-11</c:v>
                </c:pt>
                <c:pt idx="5">
                  <c:v>4.7430315522981897E-11</c:v>
                </c:pt>
                <c:pt idx="6">
                  <c:v>4.4181774089856403E-11</c:v>
                </c:pt>
                <c:pt idx="7">
                  <c:v>4.0857197385092001E-11</c:v>
                </c:pt>
                <c:pt idx="8">
                  <c:v>3.7203196929556997E-11</c:v>
                </c:pt>
                <c:pt idx="9">
                  <c:v>3.3976379859756897E-11</c:v>
                </c:pt>
                <c:pt idx="10">
                  <c:v>3.0723531009765198E-11</c:v>
                </c:pt>
                <c:pt idx="11">
                  <c:v>2.7534357017796198E-11</c:v>
                </c:pt>
                <c:pt idx="12">
                  <c:v>2.4544260596645399E-11</c:v>
                </c:pt>
                <c:pt idx="13">
                  <c:v>2.17455633075513E-11</c:v>
                </c:pt>
                <c:pt idx="14">
                  <c:v>1.9737745210898601E-11</c:v>
                </c:pt>
                <c:pt idx="15">
                  <c:v>1.7544146352014701E-11</c:v>
                </c:pt>
                <c:pt idx="16">
                  <c:v>1.6417101365011999E-11</c:v>
                </c:pt>
                <c:pt idx="17">
                  <c:v>1.5994412675137499E-11</c:v>
                </c:pt>
                <c:pt idx="18">
                  <c:v>1.5589515489710399E-11</c:v>
                </c:pt>
                <c:pt idx="19">
                  <c:v>1.4480449286149399E-11</c:v>
                </c:pt>
                <c:pt idx="20">
                  <c:v>1.27653482574072E-11</c:v>
                </c:pt>
                <c:pt idx="21">
                  <c:v>1.36223369347957E-11</c:v>
                </c:pt>
                <c:pt idx="22">
                  <c:v>1.19849566886401E-11</c:v>
                </c:pt>
                <c:pt idx="23">
                  <c:v>1.24585852649329E-11</c:v>
                </c:pt>
                <c:pt idx="24">
                  <c:v>1.2483867929147699E-11</c:v>
                </c:pt>
                <c:pt idx="25">
                  <c:v>1.2637062146390701E-11</c:v>
                </c:pt>
                <c:pt idx="26">
                  <c:v>1.30303480341783E-11</c:v>
                </c:pt>
                <c:pt idx="27">
                  <c:v>1.31556376812878E-11</c:v>
                </c:pt>
                <c:pt idx="28">
                  <c:v>1.38234745745499E-11</c:v>
                </c:pt>
                <c:pt idx="29">
                  <c:v>1.4420145450022E-11</c:v>
                </c:pt>
                <c:pt idx="30">
                  <c:v>1.57661195812265E-11</c:v>
                </c:pt>
                <c:pt idx="31">
                  <c:v>1.69675143289205E-11</c:v>
                </c:pt>
                <c:pt idx="32">
                  <c:v>1.8812774258621E-11</c:v>
                </c:pt>
                <c:pt idx="33">
                  <c:v>2.0882956260337201E-11</c:v>
                </c:pt>
                <c:pt idx="34">
                  <c:v>2.4488076898390099E-11</c:v>
                </c:pt>
                <c:pt idx="35">
                  <c:v>2.9471009096658798E-11</c:v>
                </c:pt>
                <c:pt idx="36">
                  <c:v>3.5323477664926503E-11</c:v>
                </c:pt>
                <c:pt idx="37">
                  <c:v>4.3918647103027099E-11</c:v>
                </c:pt>
                <c:pt idx="38">
                  <c:v>5.5721905711509398E-11</c:v>
                </c:pt>
                <c:pt idx="39">
                  <c:v>7.2684700609776403E-11</c:v>
                </c:pt>
                <c:pt idx="40">
                  <c:v>9.5638737811001897E-11</c:v>
                </c:pt>
                <c:pt idx="41">
                  <c:v>1.2926112291595099E-10</c:v>
                </c:pt>
                <c:pt idx="42">
                  <c:v>1.76200355460382E-10</c:v>
                </c:pt>
                <c:pt idx="43">
                  <c:v>2.4374215015505701E-10</c:v>
                </c:pt>
                <c:pt idx="44">
                  <c:v>3.4138117744714599E-10</c:v>
                </c:pt>
                <c:pt idx="45">
                  <c:v>4.8013037858967103E-10</c:v>
                </c:pt>
                <c:pt idx="46">
                  <c:v>6.8141353412237601E-10</c:v>
                </c:pt>
                <c:pt idx="47">
                  <c:v>9.721225966572051E-10</c:v>
                </c:pt>
                <c:pt idx="48">
                  <c:v>1.39535008819803E-9</c:v>
                </c:pt>
                <c:pt idx="49">
                  <c:v>2.0100546198570802E-9</c:v>
                </c:pt>
                <c:pt idx="50">
                  <c:v>2.9051491414713801E-9</c:v>
                </c:pt>
                <c:pt idx="51">
                  <c:v>4.2099902507881198E-9</c:v>
                </c:pt>
                <c:pt idx="52">
                  <c:v>6.1247923021202097E-9</c:v>
                </c:pt>
                <c:pt idx="53">
                  <c:v>8.9248799504671894E-9</c:v>
                </c:pt>
                <c:pt idx="54">
                  <c:v>1.34206907363541E-8</c:v>
                </c:pt>
                <c:pt idx="55">
                  <c:v>1.9024903939628E-8</c:v>
                </c:pt>
                <c:pt idx="56">
                  <c:v>2.7917259498714799E-8</c:v>
                </c:pt>
                <c:pt idx="57">
                  <c:v>4.1050067791495702E-8</c:v>
                </c:pt>
                <c:pt idx="58">
                  <c:v>6.0458594823174301E-8</c:v>
                </c:pt>
                <c:pt idx="59">
                  <c:v>8.9162613112741794E-8</c:v>
                </c:pt>
                <c:pt idx="60">
                  <c:v>1.31706387804584E-7</c:v>
                </c:pt>
                <c:pt idx="61">
                  <c:v>1.947865256888E-7</c:v>
                </c:pt>
                <c:pt idx="62">
                  <c:v>2.8841479173561697E-7</c:v>
                </c:pt>
                <c:pt idx="63">
                  <c:v>4.2747359343303899E-7</c:v>
                </c:pt>
                <c:pt idx="64">
                  <c:v>6.3422456795161099E-7</c:v>
                </c:pt>
                <c:pt idx="65">
                  <c:v>9.42859472030089E-7</c:v>
                </c:pt>
                <c:pt idx="66">
                  <c:v>1.3996359702944599E-6</c:v>
                </c:pt>
                <c:pt idx="67">
                  <c:v>2.0806054802949699E-6</c:v>
                </c:pt>
                <c:pt idx="68">
                  <c:v>3.0947594049330899E-6</c:v>
                </c:pt>
                <c:pt idx="69">
                  <c:v>4.6043446723010799E-6</c:v>
                </c:pt>
                <c:pt idx="70">
                  <c:v>6.85254602956063E-6</c:v>
                </c:pt>
                <c:pt idx="71">
                  <c:v>1.0198002445507401E-5</c:v>
                </c:pt>
                <c:pt idx="72">
                  <c:v>1.5177253333650101E-5</c:v>
                </c:pt>
                <c:pt idx="73">
                  <c:v>2.2579330534313199E-5</c:v>
                </c:pt>
                <c:pt idx="74">
                  <c:v>3.3576747375737502E-5</c:v>
                </c:pt>
                <c:pt idx="75">
                  <c:v>4.98924994698869E-5</c:v>
                </c:pt>
                <c:pt idx="76">
                  <c:v>7.4058318067399501E-5</c:v>
                </c:pt>
                <c:pt idx="77">
                  <c:v>1.0965385542050499E-4</c:v>
                </c:pt>
                <c:pt idx="78">
                  <c:v>1.624702106004E-4</c:v>
                </c:pt>
                <c:pt idx="79">
                  <c:v>2.3985153377288201E-4</c:v>
                </c:pt>
                <c:pt idx="80">
                  <c:v>3.5296899377053098E-4</c:v>
                </c:pt>
                <c:pt idx="81">
                  <c:v>5.1813128653429002E-4</c:v>
                </c:pt>
                <c:pt idx="82">
                  <c:v>7.5682055226541098E-4</c:v>
                </c:pt>
                <c:pt idx="83">
                  <c:v>1.09970017266246E-3</c:v>
                </c:pt>
                <c:pt idx="84">
                  <c:v>1.58741703052745E-3</c:v>
                </c:pt>
                <c:pt idx="85">
                  <c:v>2.2734226347750899E-3</c:v>
                </c:pt>
                <c:pt idx="86">
                  <c:v>3.22600479100756E-3</c:v>
                </c:pt>
                <c:pt idx="87">
                  <c:v>4.5272091495395898E-3</c:v>
                </c:pt>
                <c:pt idx="88">
                  <c:v>6.2724802318954503E-3</c:v>
                </c:pt>
                <c:pt idx="89">
                  <c:v>8.5633859875336796E-3</c:v>
                </c:pt>
                <c:pt idx="90">
                  <c:v>9.9911436595259695E-3</c:v>
                </c:pt>
                <c:pt idx="91">
                  <c:v>9.9985295561868508E-3</c:v>
                </c:pt>
                <c:pt idx="92">
                  <c:v>9.9995953640075602E-3</c:v>
                </c:pt>
                <c:pt idx="93">
                  <c:v>9.9997694627890193E-3</c:v>
                </c:pt>
                <c:pt idx="94">
                  <c:v>9.9998058315866906E-3</c:v>
                </c:pt>
                <c:pt idx="95">
                  <c:v>9.9998117246788993E-3</c:v>
                </c:pt>
                <c:pt idx="96">
                  <c:v>9.9998118930529692E-3</c:v>
                </c:pt>
                <c:pt idx="97">
                  <c:v>9.9998164391526794E-3</c:v>
                </c:pt>
                <c:pt idx="98">
                  <c:v>9.9998063367088795E-3</c:v>
                </c:pt>
                <c:pt idx="99">
                  <c:v>9.9998144186639205E-3</c:v>
                </c:pt>
                <c:pt idx="100">
                  <c:v>9.9998159340304905E-3</c:v>
                </c:pt>
                <c:pt idx="101">
                  <c:v>9.99981526053423E-3</c:v>
                </c:pt>
                <c:pt idx="102">
                  <c:v>9.9998147554120394E-3</c:v>
                </c:pt>
                <c:pt idx="103">
                  <c:v>9.9998065050829407E-3</c:v>
                </c:pt>
                <c:pt idx="104">
                  <c:v>9.9998125665492193E-3</c:v>
                </c:pt>
                <c:pt idx="105">
                  <c:v>9.9998134084195393E-3</c:v>
                </c:pt>
                <c:pt idx="106">
                  <c:v>9.9998157656564206E-3</c:v>
                </c:pt>
                <c:pt idx="107">
                  <c:v>9.9998157656564206E-3</c:v>
                </c:pt>
                <c:pt idx="108">
                  <c:v>9.9998078520754496E-3</c:v>
                </c:pt>
                <c:pt idx="109">
                  <c:v>9.9998123981751598E-3</c:v>
                </c:pt>
                <c:pt idx="110">
                  <c:v>9.9998127349232892E-3</c:v>
                </c:pt>
                <c:pt idx="111">
                  <c:v>9.9998193015117497E-3</c:v>
                </c:pt>
                <c:pt idx="112">
                  <c:v>9.9998167759008001E-3</c:v>
                </c:pt>
                <c:pt idx="113">
                  <c:v>9.99981694427487E-3</c:v>
                </c:pt>
                <c:pt idx="114">
                  <c:v>9.9998206485042603E-3</c:v>
                </c:pt>
                <c:pt idx="115">
                  <c:v>9.9998204801302008E-3</c:v>
                </c:pt>
                <c:pt idx="116">
                  <c:v>9.9998129032973504E-3</c:v>
                </c:pt>
                <c:pt idx="117">
                  <c:v>9.9998199750080102E-3</c:v>
                </c:pt>
                <c:pt idx="118">
                  <c:v>9.9998194698858196E-3</c:v>
                </c:pt>
                <c:pt idx="119">
                  <c:v>9.9998134084195393E-3</c:v>
                </c:pt>
                <c:pt idx="120">
                  <c:v>9.9998162707786095E-3</c:v>
                </c:pt>
                <c:pt idx="121">
                  <c:v>9.9998176177711201E-3</c:v>
                </c:pt>
                <c:pt idx="122">
                  <c:v>9.9998159340304905E-3</c:v>
                </c:pt>
                <c:pt idx="123">
                  <c:v>9.9998112195567104E-3</c:v>
                </c:pt>
                <c:pt idx="124">
                  <c:v>9.9998164391526794E-3</c:v>
                </c:pt>
                <c:pt idx="125">
                  <c:v>9.9998194698858196E-3</c:v>
                </c:pt>
                <c:pt idx="126">
                  <c:v>9.99981526053423E-3</c:v>
                </c:pt>
                <c:pt idx="127">
                  <c:v>9.9998208168783197E-3</c:v>
                </c:pt>
                <c:pt idx="128">
                  <c:v>9.9998231741152098E-3</c:v>
                </c:pt>
                <c:pt idx="129">
                  <c:v>9.99981458703798E-3</c:v>
                </c:pt>
                <c:pt idx="130">
                  <c:v>9.9998272150927294E-3</c:v>
                </c:pt>
                <c:pt idx="131">
                  <c:v>9.9998194698858196E-3</c:v>
                </c:pt>
                <c:pt idx="132">
                  <c:v>9.9998225006189597E-3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C81-4B4D-8B3E-09C5FF06B71F}"/>
            </c:ext>
          </c:extLst>
        </c:ser>
        <c:ser>
          <c:idx val="3"/>
          <c:order val="4"/>
          <c:tx>
            <c:strRef>
              <c:f>'4135_mos_1st'!$AB$57</c:f>
              <c:strCache>
                <c:ptCount val="1"/>
                <c:pt idx="0">
                  <c:v>4135_40ms_sourceDelay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numRef>
              <c:f>'4135_mos_1st'!$C$58:$C$190</c:f>
              <c:numCache>
                <c:formatCode>General</c:formatCode>
                <c:ptCount val="133"/>
                <c:pt idx="0">
                  <c:v>1.00000238484847</c:v>
                </c:pt>
                <c:pt idx="1">
                  <c:v>0.98020663108649297</c:v>
                </c:pt>
                <c:pt idx="2">
                  <c:v>0.96012647600618595</c:v>
                </c:pt>
                <c:pt idx="3">
                  <c:v>0.94004991776608104</c:v>
                </c:pt>
                <c:pt idx="4">
                  <c:v>0.91997118469236505</c:v>
                </c:pt>
                <c:pt idx="5">
                  <c:v>0.89989521198438704</c:v>
                </c:pt>
                <c:pt idx="6">
                  <c:v>0.879819657513641</c:v>
                </c:pt>
                <c:pt idx="7">
                  <c:v>0.85973900054865404</c:v>
                </c:pt>
                <c:pt idx="8">
                  <c:v>0.83966152218663703</c:v>
                </c:pt>
                <c:pt idx="9">
                  <c:v>0.81958437841440601</c:v>
                </c:pt>
                <c:pt idx="10">
                  <c:v>0.799510245950252</c:v>
                </c:pt>
                <c:pt idx="11">
                  <c:v>0.77943268394078902</c:v>
                </c:pt>
                <c:pt idx="12">
                  <c:v>0.75936047536790496</c:v>
                </c:pt>
                <c:pt idx="13">
                  <c:v>0.73928366618546104</c:v>
                </c:pt>
                <c:pt idx="14">
                  <c:v>0.71920677335557004</c:v>
                </c:pt>
                <c:pt idx="15">
                  <c:v>0.69912929499355303</c:v>
                </c:pt>
                <c:pt idx="16">
                  <c:v>0.67905474429216595</c:v>
                </c:pt>
                <c:pt idx="17">
                  <c:v>0.65898128100758402</c:v>
                </c:pt>
                <c:pt idx="18">
                  <c:v>0.638908068665342</c:v>
                </c:pt>
                <c:pt idx="19">
                  <c:v>0.61882925194418004</c:v>
                </c:pt>
                <c:pt idx="20">
                  <c:v>0.59875783335261001</c:v>
                </c:pt>
                <c:pt idx="21">
                  <c:v>0.57868311012050699</c:v>
                </c:pt>
                <c:pt idx="22">
                  <c:v>0.55861038619452497</c:v>
                </c:pt>
                <c:pt idx="23">
                  <c:v>0.53853763717264902</c:v>
                </c:pt>
                <c:pt idx="24">
                  <c:v>0.51846653611439497</c:v>
                </c:pt>
                <c:pt idx="25">
                  <c:v>0.498393536133592</c:v>
                </c:pt>
                <c:pt idx="26">
                  <c:v>0.478326534071149</c:v>
                </c:pt>
                <c:pt idx="27">
                  <c:v>0.45825322457433598</c:v>
                </c:pt>
                <c:pt idx="28">
                  <c:v>0.438187602785992</c:v>
                </c:pt>
                <c:pt idx="29">
                  <c:v>0.41811333127995798</c:v>
                </c:pt>
                <c:pt idx="30">
                  <c:v>0.39804563489781603</c:v>
                </c:pt>
                <c:pt idx="31">
                  <c:v>0.37797755371198599</c:v>
                </c:pt>
                <c:pt idx="32">
                  <c:v>0.35790132472632002</c:v>
                </c:pt>
                <c:pt idx="33">
                  <c:v>0.337838128874272</c:v>
                </c:pt>
                <c:pt idx="34">
                  <c:v>0.31775794310285499</c:v>
                </c:pt>
                <c:pt idx="35">
                  <c:v>0.297699783159945</c:v>
                </c:pt>
                <c:pt idx="36">
                  <c:v>0.27762605539825402</c:v>
                </c:pt>
                <c:pt idx="37">
                  <c:v>0.257559990249138</c:v>
                </c:pt>
                <c:pt idx="38">
                  <c:v>0.23748846256070799</c:v>
                </c:pt>
                <c:pt idx="39">
                  <c:v>0.217422740388793</c:v>
                </c:pt>
                <c:pt idx="40">
                  <c:v>0.19735346296541001</c:v>
                </c:pt>
                <c:pt idx="41">
                  <c:v>0.17728573312207799</c:v>
                </c:pt>
                <c:pt idx="42">
                  <c:v>0.15721344419156799</c:v>
                </c:pt>
                <c:pt idx="43">
                  <c:v>0.137147220101799</c:v>
                </c:pt>
                <c:pt idx="44">
                  <c:v>0.11707647038604301</c:v>
                </c:pt>
                <c:pt idx="45">
                  <c:v>9.7009953510859406E-2</c:v>
                </c:pt>
                <c:pt idx="46">
                  <c:v>7.6941922516814504E-2</c:v>
                </c:pt>
                <c:pt idx="47">
                  <c:v>5.6873406335510399E-2</c:v>
                </c:pt>
                <c:pt idx="48">
                  <c:v>3.6806036199973698E-2</c:v>
                </c:pt>
                <c:pt idx="49">
                  <c:v>1.6743484475838399E-2</c:v>
                </c:pt>
                <c:pt idx="50">
                  <c:v>-3.31647400604938E-3</c:v>
                </c:pt>
                <c:pt idx="51">
                  <c:v>-2.34138839251673E-2</c:v>
                </c:pt>
                <c:pt idx="52">
                  <c:v>-4.3429113160937401E-2</c:v>
                </c:pt>
                <c:pt idx="53">
                  <c:v>-6.3478548098479595E-2</c:v>
                </c:pt>
                <c:pt idx="54">
                  <c:v>-8.3526711510790899E-2</c:v>
                </c:pt>
                <c:pt idx="55">
                  <c:v>-0.10385653449235301</c:v>
                </c:pt>
                <c:pt idx="56">
                  <c:v>-0.123935699697466</c:v>
                </c:pt>
                <c:pt idx="57">
                  <c:v>-0.14395593974648199</c:v>
                </c:pt>
                <c:pt idx="58">
                  <c:v>-0.16405629425034499</c:v>
                </c:pt>
                <c:pt idx="59">
                  <c:v>-0.18412691012134</c:v>
                </c:pt>
                <c:pt idx="60">
                  <c:v>-0.20419910703357599</c:v>
                </c:pt>
                <c:pt idx="61">
                  <c:v>-0.22426747263952301</c:v>
                </c:pt>
                <c:pt idx="62">
                  <c:v>-0.24433457508553799</c:v>
                </c:pt>
                <c:pt idx="63">
                  <c:v>-0.26441329692988003</c:v>
                </c:pt>
                <c:pt idx="64">
                  <c:v>-0.28446873815107898</c:v>
                </c:pt>
                <c:pt idx="65">
                  <c:v>-0.30452617867839799</c:v>
                </c:pt>
                <c:pt idx="66">
                  <c:v>-0.32462156419550298</c:v>
                </c:pt>
                <c:pt idx="67">
                  <c:v>-0.34469137699793101</c:v>
                </c:pt>
                <c:pt idx="68">
                  <c:v>-0.36477566176515802</c:v>
                </c:pt>
                <c:pt idx="69">
                  <c:v>-0.38484166835719102</c:v>
                </c:pt>
                <c:pt idx="70">
                  <c:v>-0.404912526821815</c:v>
                </c:pt>
                <c:pt idx="71">
                  <c:v>-0.42498452296690897</c:v>
                </c:pt>
                <c:pt idx="72">
                  <c:v>-0.44505605065533899</c:v>
                </c:pt>
                <c:pt idx="73">
                  <c:v>-0.46512230820629902</c:v>
                </c:pt>
                <c:pt idx="74">
                  <c:v>-0.48519482299984201</c:v>
                </c:pt>
                <c:pt idx="75">
                  <c:v>-0.50526495368357804</c:v>
                </c:pt>
                <c:pt idx="76">
                  <c:v>-0.52532809097854305</c:v>
                </c:pt>
                <c:pt idx="77">
                  <c:v>-0.54542311678785305</c:v>
                </c:pt>
                <c:pt idx="78">
                  <c:v>-0.56544482912924099</c:v>
                </c:pt>
                <c:pt idx="79">
                  <c:v>-0.58555552314090398</c:v>
                </c:pt>
                <c:pt idx="80">
                  <c:v>-0.60564540026703195</c:v>
                </c:pt>
                <c:pt idx="81">
                  <c:v>-0.62569125989424701</c:v>
                </c:pt>
                <c:pt idx="82">
                  <c:v>-0.64575853326778299</c:v>
                </c:pt>
                <c:pt idx="83">
                  <c:v>-0.66586135680610903</c:v>
                </c:pt>
                <c:pt idx="84">
                  <c:v>-0.68591482835096196</c:v>
                </c:pt>
                <c:pt idx="85">
                  <c:v>-0.70597917406386801</c:v>
                </c:pt>
                <c:pt idx="86">
                  <c:v>-0.72604945874547999</c:v>
                </c:pt>
                <c:pt idx="87">
                  <c:v>-0.74611221515690096</c:v>
                </c:pt>
                <c:pt idx="88">
                  <c:v>-0.76617338226683795</c:v>
                </c:pt>
                <c:pt idx="89">
                  <c:v>-0.78623630597315197</c:v>
                </c:pt>
                <c:pt idx="90">
                  <c:v>-0.80619266283254198</c:v>
                </c:pt>
                <c:pt idx="91">
                  <c:v>-0.82622898665084799</c:v>
                </c:pt>
                <c:pt idx="92">
                  <c:v>-0.84641637775765299</c:v>
                </c:pt>
                <c:pt idx="93">
                  <c:v>-0.86658176958601096</c:v>
                </c:pt>
                <c:pt idx="94">
                  <c:v>-0.88660086203032495</c:v>
                </c:pt>
                <c:pt idx="95">
                  <c:v>-0.90671481067904502</c:v>
                </c:pt>
                <c:pt idx="96">
                  <c:v>-0.92675623699159204</c:v>
                </c:pt>
                <c:pt idx="97">
                  <c:v>-0.94684617882314703</c:v>
                </c:pt>
                <c:pt idx="98">
                  <c:v>-0.96692374083261101</c:v>
                </c:pt>
                <c:pt idx="99">
                  <c:v>-0.98699419280911604</c:v>
                </c:pt>
                <c:pt idx="100">
                  <c:v>-1.00706539761264</c:v>
                </c:pt>
                <c:pt idx="101">
                  <c:v>-1.02708465735184</c:v>
                </c:pt>
                <c:pt idx="102">
                  <c:v>-1.0471276729658701</c:v>
                </c:pt>
                <c:pt idx="103">
                  <c:v>-1.0673121364120499</c:v>
                </c:pt>
                <c:pt idx="104">
                  <c:v>-1.0873910367806601</c:v>
                </c:pt>
                <c:pt idx="105">
                  <c:v>-1.1074882559400601</c:v>
                </c:pt>
                <c:pt idx="106">
                  <c:v>-1.1274866038176301</c:v>
                </c:pt>
                <c:pt idx="107">
                  <c:v>-1.14761468888482</c:v>
                </c:pt>
                <c:pt idx="108">
                  <c:v>-1.1676091053324</c:v>
                </c:pt>
                <c:pt idx="109">
                  <c:v>-1.1876544630749299</c:v>
                </c:pt>
                <c:pt idx="110">
                  <c:v>-1.2078269649362501</c:v>
                </c:pt>
                <c:pt idx="111">
                  <c:v>-1.2277825689686199</c:v>
                </c:pt>
                <c:pt idx="112">
                  <c:v>-1.2479188514855699</c:v>
                </c:pt>
                <c:pt idx="113">
                  <c:v>-1.26806291321506</c:v>
                </c:pt>
                <c:pt idx="114">
                  <c:v>-1.28801751347807</c:v>
                </c:pt>
                <c:pt idx="115">
                  <c:v>-1.30816073873308</c:v>
                </c:pt>
                <c:pt idx="116">
                  <c:v>-1.3282360422614901</c:v>
                </c:pt>
                <c:pt idx="117">
                  <c:v>-1.34826174285408</c:v>
                </c:pt>
                <c:pt idx="118">
                  <c:v>-1.36836205696901</c:v>
                </c:pt>
                <c:pt idx="119">
                  <c:v>-1.3884255662074501</c:v>
                </c:pt>
                <c:pt idx="120">
                  <c:v>-1.40845662023663</c:v>
                </c:pt>
                <c:pt idx="121">
                  <c:v>-1.4286829910535299</c:v>
                </c:pt>
                <c:pt idx="122">
                  <c:v>-1.4486306485784799</c:v>
                </c:pt>
                <c:pt idx="123">
                  <c:v>-1.4687604065946001</c:v>
                </c:pt>
                <c:pt idx="124">
                  <c:v>-1.4888548653882701</c:v>
                </c:pt>
                <c:pt idx="125">
                  <c:v>-1.5089274085509401</c:v>
                </c:pt>
                <c:pt idx="126">
                  <c:v>-1.5289964385208501</c:v>
                </c:pt>
                <c:pt idx="127">
                  <c:v>-1.5490257359536499</c:v>
                </c:pt>
                <c:pt idx="128">
                  <c:v>-1.5691800863190599</c:v>
                </c:pt>
                <c:pt idx="129">
                  <c:v>-1.58917266252281</c:v>
                </c:pt>
                <c:pt idx="130">
                  <c:v>-1.60921074293749</c:v>
                </c:pt>
                <c:pt idx="131">
                  <c:v>-1.6294146962387199</c:v>
                </c:pt>
                <c:pt idx="132">
                  <c:v>-1.6493272218361099</c:v>
                </c:pt>
              </c:numCache>
            </c:numRef>
          </c:xVal>
          <c:yVal>
            <c:numRef>
              <c:f>'4135_mos_1st'!$AC$58:$AC$190</c:f>
              <c:numCache>
                <c:formatCode>General</c:formatCode>
                <c:ptCount val="133"/>
                <c:pt idx="0">
                  <c:v>5.2297134744856202E-11</c:v>
                </c:pt>
                <c:pt idx="1">
                  <c:v>5.1883248167708298E-11</c:v>
                </c:pt>
                <c:pt idx="2">
                  <c:v>5.1194623306091697E-11</c:v>
                </c:pt>
                <c:pt idx="3">
                  <c:v>4.9596571648714799E-11</c:v>
                </c:pt>
                <c:pt idx="4">
                  <c:v>4.75192730452196E-11</c:v>
                </c:pt>
                <c:pt idx="5">
                  <c:v>4.4893246988763598E-11</c:v>
                </c:pt>
                <c:pt idx="6">
                  <c:v>4.1897157639798903E-11</c:v>
                </c:pt>
                <c:pt idx="7">
                  <c:v>3.8497482058366501E-11</c:v>
                </c:pt>
                <c:pt idx="8">
                  <c:v>3.4758831497459999E-11</c:v>
                </c:pt>
                <c:pt idx="9">
                  <c:v>3.1114944107610899E-11</c:v>
                </c:pt>
                <c:pt idx="10">
                  <c:v>2.7900112893438699E-11</c:v>
                </c:pt>
                <c:pt idx="11">
                  <c:v>2.4371214806018901E-11</c:v>
                </c:pt>
                <c:pt idx="12">
                  <c:v>2.14691395121348E-11</c:v>
                </c:pt>
                <c:pt idx="13">
                  <c:v>1.88610922391206E-11</c:v>
                </c:pt>
                <c:pt idx="14">
                  <c:v>1.6556436936685299E-11</c:v>
                </c:pt>
                <c:pt idx="15">
                  <c:v>1.4836653933088499E-11</c:v>
                </c:pt>
                <c:pt idx="16">
                  <c:v>1.30842843845035E-11</c:v>
                </c:pt>
                <c:pt idx="17">
                  <c:v>1.19538683756055E-11</c:v>
                </c:pt>
                <c:pt idx="18">
                  <c:v>1.0828883457538699E-11</c:v>
                </c:pt>
                <c:pt idx="19">
                  <c:v>9.9241386366331694E-12</c:v>
                </c:pt>
                <c:pt idx="20">
                  <c:v>9.51961600919449E-12</c:v>
                </c:pt>
                <c:pt idx="21">
                  <c:v>8.8796836860658204E-12</c:v>
                </c:pt>
                <c:pt idx="22">
                  <c:v>8.4463200935227194E-12</c:v>
                </c:pt>
                <c:pt idx="23">
                  <c:v>7.8159389990975106E-12</c:v>
                </c:pt>
                <c:pt idx="24">
                  <c:v>7.5685434477796699E-12</c:v>
                </c:pt>
                <c:pt idx="25">
                  <c:v>7.5979462498666707E-12</c:v>
                </c:pt>
                <c:pt idx="26">
                  <c:v>7.4224658323157303E-12</c:v>
                </c:pt>
                <c:pt idx="27">
                  <c:v>7.6936458158949694E-12</c:v>
                </c:pt>
                <c:pt idx="28">
                  <c:v>8.0966702113801701E-12</c:v>
                </c:pt>
                <c:pt idx="29">
                  <c:v>8.1112779729265702E-12</c:v>
                </c:pt>
                <c:pt idx="30">
                  <c:v>9.2649165771034792E-12</c:v>
                </c:pt>
                <c:pt idx="31">
                  <c:v>1.00597286284227E-11</c:v>
                </c:pt>
                <c:pt idx="32">
                  <c:v>1.14603882259291E-11</c:v>
                </c:pt>
                <c:pt idx="33">
                  <c:v>1.3756428694631899E-11</c:v>
                </c:pt>
                <c:pt idx="34">
                  <c:v>1.68877334773978E-11</c:v>
                </c:pt>
                <c:pt idx="35">
                  <c:v>1.98547945822639E-11</c:v>
                </c:pt>
                <c:pt idx="36">
                  <c:v>2.59009096305184E-11</c:v>
                </c:pt>
                <c:pt idx="37">
                  <c:v>3.4006906335808999E-11</c:v>
                </c:pt>
                <c:pt idx="38">
                  <c:v>4.5421561031358197E-11</c:v>
                </c:pt>
                <c:pt idx="39">
                  <c:v>6.1767833480769696E-11</c:v>
                </c:pt>
                <c:pt idx="40">
                  <c:v>8.5021142514702106E-11</c:v>
                </c:pt>
                <c:pt idx="41">
                  <c:v>1.1742321769354401E-10</c:v>
                </c:pt>
                <c:pt idx="42">
                  <c:v>1.64098199577181E-10</c:v>
                </c:pt>
                <c:pt idx="43">
                  <c:v>2.30185585603019E-10</c:v>
                </c:pt>
                <c:pt idx="44">
                  <c:v>3.2525870339578499E-10</c:v>
                </c:pt>
                <c:pt idx="45">
                  <c:v>4.62826548642994E-10</c:v>
                </c:pt>
                <c:pt idx="46">
                  <c:v>6.6104282336693195E-10</c:v>
                </c:pt>
                <c:pt idx="47">
                  <c:v>9.4681202787215595E-10</c:v>
                </c:pt>
                <c:pt idx="48">
                  <c:v>1.3623766248079301E-9</c:v>
                </c:pt>
                <c:pt idx="49">
                  <c:v>1.9670321401970199E-9</c:v>
                </c:pt>
                <c:pt idx="50">
                  <c:v>2.8480957195670099E-9</c:v>
                </c:pt>
                <c:pt idx="51">
                  <c:v>4.1357760800886397E-9</c:v>
                </c:pt>
                <c:pt idx="52">
                  <c:v>6.0217437210811002E-9</c:v>
                </c:pt>
                <c:pt idx="53">
                  <c:v>8.7892641141763702E-9</c:v>
                </c:pt>
                <c:pt idx="54">
                  <c:v>1.2898511258487E-8</c:v>
                </c:pt>
                <c:pt idx="55">
                  <c:v>1.88076061577207E-8</c:v>
                </c:pt>
                <c:pt idx="56">
                  <c:v>2.7614383393529599E-8</c:v>
                </c:pt>
                <c:pt idx="57">
                  <c:v>4.0614854266046898E-8</c:v>
                </c:pt>
                <c:pt idx="58">
                  <c:v>5.9825689753120504E-8</c:v>
                </c:pt>
                <c:pt idx="59">
                  <c:v>8.82621306550912E-8</c:v>
                </c:pt>
                <c:pt idx="60">
                  <c:v>1.3038720825061601E-7</c:v>
                </c:pt>
                <c:pt idx="61">
                  <c:v>1.9288097544844299E-7</c:v>
                </c:pt>
                <c:pt idx="62">
                  <c:v>2.8566205354702898E-7</c:v>
                </c:pt>
                <c:pt idx="63">
                  <c:v>4.2348090586242801E-7</c:v>
                </c:pt>
                <c:pt idx="64">
                  <c:v>6.2835142312821195E-7</c:v>
                </c:pt>
                <c:pt idx="65">
                  <c:v>9.3347380453179904E-7</c:v>
                </c:pt>
                <c:pt idx="66">
                  <c:v>1.38682392381964E-6</c:v>
                </c:pt>
                <c:pt idx="67">
                  <c:v>2.06214609667478E-6</c:v>
                </c:pt>
                <c:pt idx="68">
                  <c:v>3.0677671339359301E-6</c:v>
                </c:pt>
                <c:pt idx="69">
                  <c:v>4.5655406336990496E-6</c:v>
                </c:pt>
                <c:pt idx="70">
                  <c:v>6.7957929191008702E-6</c:v>
                </c:pt>
                <c:pt idx="71">
                  <c:v>1.0115820211708299E-5</c:v>
                </c:pt>
                <c:pt idx="72">
                  <c:v>1.5056821453097201E-5</c:v>
                </c:pt>
                <c:pt idx="73">
                  <c:v>2.2405746547232301E-5</c:v>
                </c:pt>
                <c:pt idx="74">
                  <c:v>3.3323078349708502E-5</c:v>
                </c:pt>
                <c:pt idx="75">
                  <c:v>4.9521585892585501E-5</c:v>
                </c:pt>
                <c:pt idx="76">
                  <c:v>7.3523275681419906E-5</c:v>
                </c:pt>
                <c:pt idx="77">
                  <c:v>1.0905449711003E-4</c:v>
                </c:pt>
                <c:pt idx="78">
                  <c:v>1.61353700277208E-4</c:v>
                </c:pt>
                <c:pt idx="79">
                  <c:v>2.38266322941938E-4</c:v>
                </c:pt>
                <c:pt idx="80">
                  <c:v>3.5089388031714401E-4</c:v>
                </c:pt>
                <c:pt idx="81">
                  <c:v>5.1486372363646505E-4</c:v>
                </c:pt>
                <c:pt idx="82">
                  <c:v>7.5219539432452897E-4</c:v>
                </c:pt>
                <c:pt idx="83">
                  <c:v>1.0931300483382801E-3</c:v>
                </c:pt>
                <c:pt idx="84">
                  <c:v>1.57841171212571E-3</c:v>
                </c:pt>
                <c:pt idx="85">
                  <c:v>2.2611719063031798E-3</c:v>
                </c:pt>
                <c:pt idx="86">
                  <c:v>3.2094221346349798E-3</c:v>
                </c:pt>
                <c:pt idx="87">
                  <c:v>4.5055909300557801E-3</c:v>
                </c:pt>
                <c:pt idx="88">
                  <c:v>6.2444275975825003E-3</c:v>
                </c:pt>
                <c:pt idx="89">
                  <c:v>8.5279139501212506E-3</c:v>
                </c:pt>
                <c:pt idx="90">
                  <c:v>9.9905915609724005E-3</c:v>
                </c:pt>
                <c:pt idx="91">
                  <c:v>9.9983682538342007E-3</c:v>
                </c:pt>
                <c:pt idx="92">
                  <c:v>9.9995042736393102E-3</c:v>
                </c:pt>
                <c:pt idx="93">
                  <c:v>9.9996539581815903E-3</c:v>
                </c:pt>
                <c:pt idx="94">
                  <c:v>9.9996854441314308E-3</c:v>
                </c:pt>
                <c:pt idx="95">
                  <c:v>9.99969352608647E-3</c:v>
                </c:pt>
                <c:pt idx="96">
                  <c:v>9.9996943679567796E-3</c:v>
                </c:pt>
                <c:pt idx="97">
                  <c:v>9.9997024499118205E-3</c:v>
                </c:pt>
                <c:pt idx="98">
                  <c:v>9.9996891483608193E-3</c:v>
                </c:pt>
                <c:pt idx="99">
                  <c:v>9.9996960516974195E-3</c:v>
                </c:pt>
                <c:pt idx="100">
                  <c:v>9.9996915055977093E-3</c:v>
                </c:pt>
                <c:pt idx="101">
                  <c:v>9.9996931893383406E-3</c:v>
                </c:pt>
                <c:pt idx="102">
                  <c:v>9.99969352608647E-3</c:v>
                </c:pt>
                <c:pt idx="103">
                  <c:v>9.9996940312086606E-3</c:v>
                </c:pt>
                <c:pt idx="104">
                  <c:v>9.9996921790939594E-3</c:v>
                </c:pt>
                <c:pt idx="105">
                  <c:v>9.9996962200714808E-3</c:v>
                </c:pt>
                <c:pt idx="106">
                  <c:v>9.9996891483608193E-3</c:v>
                </c:pt>
                <c:pt idx="107">
                  <c:v>9.9996906637273893E-3</c:v>
                </c:pt>
                <c:pt idx="108">
                  <c:v>9.9996940312086606E-3</c:v>
                </c:pt>
                <c:pt idx="109">
                  <c:v>9.9996928525902095E-3</c:v>
                </c:pt>
                <c:pt idx="110">
                  <c:v>9.9996952098270996E-3</c:v>
                </c:pt>
                <c:pt idx="111">
                  <c:v>9.9996901586052005E-3</c:v>
                </c:pt>
                <c:pt idx="112">
                  <c:v>9.99969268421615E-3</c:v>
                </c:pt>
                <c:pt idx="113">
                  <c:v>9.9996990824305597E-3</c:v>
                </c:pt>
                <c:pt idx="114">
                  <c:v>9.9996898218570694E-3</c:v>
                </c:pt>
                <c:pt idx="115">
                  <c:v>9.9996913372236394E-3</c:v>
                </c:pt>
                <c:pt idx="116">
                  <c:v>9.9996888116126899E-3</c:v>
                </c:pt>
                <c:pt idx="117">
                  <c:v>9.9996984089342992E-3</c:v>
                </c:pt>
                <c:pt idx="118">
                  <c:v>9.9996881381164398E-3</c:v>
                </c:pt>
                <c:pt idx="119">
                  <c:v>9.9996878013683104E-3</c:v>
                </c:pt>
                <c:pt idx="120">
                  <c:v>9.9996901586052005E-3</c:v>
                </c:pt>
                <c:pt idx="121">
                  <c:v>9.99969184234583E-3</c:v>
                </c:pt>
                <c:pt idx="122">
                  <c:v>9.9996896534830099E-3</c:v>
                </c:pt>
                <c:pt idx="123">
                  <c:v>9.9996911688495799E-3</c:v>
                </c:pt>
                <c:pt idx="124">
                  <c:v>9.9996904953533298E-3</c:v>
                </c:pt>
                <c:pt idx="125">
                  <c:v>9.9996904953533298E-3</c:v>
                </c:pt>
                <c:pt idx="126">
                  <c:v>9.9996889799867598E-3</c:v>
                </c:pt>
                <c:pt idx="127">
                  <c:v>9.9996884748645692E-3</c:v>
                </c:pt>
                <c:pt idx="128">
                  <c:v>9.9996904953533298E-3</c:v>
                </c:pt>
                <c:pt idx="129">
                  <c:v>9.9996846022611108E-3</c:v>
                </c:pt>
                <c:pt idx="130">
                  <c:v>9.9996893167348805E-3</c:v>
                </c:pt>
                <c:pt idx="131">
                  <c:v>9.9996921790939594E-3</c:v>
                </c:pt>
                <c:pt idx="132">
                  <c:v>9.9996867911239292E-3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C81-4B4D-8B3E-09C5FF06B71F}"/>
            </c:ext>
          </c:extLst>
        </c:ser>
        <c:ser>
          <c:idx val="5"/>
          <c:order val="5"/>
          <c:tx>
            <c:v>4135_40ms_sourceDelay_2nd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xVal>
            <c:numRef>
              <c:f>'4135_mos_1st'!$C$58:$C$190</c:f>
              <c:numCache>
                <c:formatCode>General</c:formatCode>
                <c:ptCount val="133"/>
                <c:pt idx="0">
                  <c:v>1.00000238484847</c:v>
                </c:pt>
                <c:pt idx="1">
                  <c:v>0.98020663108649297</c:v>
                </c:pt>
                <c:pt idx="2">
                  <c:v>0.96012647600618595</c:v>
                </c:pt>
                <c:pt idx="3">
                  <c:v>0.94004991776608104</c:v>
                </c:pt>
                <c:pt idx="4">
                  <c:v>0.91997118469236505</c:v>
                </c:pt>
                <c:pt idx="5">
                  <c:v>0.89989521198438704</c:v>
                </c:pt>
                <c:pt idx="6">
                  <c:v>0.879819657513641</c:v>
                </c:pt>
                <c:pt idx="7">
                  <c:v>0.85973900054865404</c:v>
                </c:pt>
                <c:pt idx="8">
                  <c:v>0.83966152218663703</c:v>
                </c:pt>
                <c:pt idx="9">
                  <c:v>0.81958437841440601</c:v>
                </c:pt>
                <c:pt idx="10">
                  <c:v>0.799510245950252</c:v>
                </c:pt>
                <c:pt idx="11">
                  <c:v>0.77943268394078902</c:v>
                </c:pt>
                <c:pt idx="12">
                  <c:v>0.75936047536790496</c:v>
                </c:pt>
                <c:pt idx="13">
                  <c:v>0.73928366618546104</c:v>
                </c:pt>
                <c:pt idx="14">
                  <c:v>0.71920677335557004</c:v>
                </c:pt>
                <c:pt idx="15">
                  <c:v>0.69912929499355303</c:v>
                </c:pt>
                <c:pt idx="16">
                  <c:v>0.67905474429216595</c:v>
                </c:pt>
                <c:pt idx="17">
                  <c:v>0.65898128100758402</c:v>
                </c:pt>
                <c:pt idx="18">
                  <c:v>0.638908068665342</c:v>
                </c:pt>
                <c:pt idx="19">
                  <c:v>0.61882925194418004</c:v>
                </c:pt>
                <c:pt idx="20">
                  <c:v>0.59875783335261001</c:v>
                </c:pt>
                <c:pt idx="21">
                  <c:v>0.57868311012050699</c:v>
                </c:pt>
                <c:pt idx="22">
                  <c:v>0.55861038619452497</c:v>
                </c:pt>
                <c:pt idx="23">
                  <c:v>0.53853763717264902</c:v>
                </c:pt>
                <c:pt idx="24">
                  <c:v>0.51846653611439497</c:v>
                </c:pt>
                <c:pt idx="25">
                  <c:v>0.498393536133592</c:v>
                </c:pt>
                <c:pt idx="26">
                  <c:v>0.478326534071149</c:v>
                </c:pt>
                <c:pt idx="27">
                  <c:v>0.45825322457433598</c:v>
                </c:pt>
                <c:pt idx="28">
                  <c:v>0.438187602785992</c:v>
                </c:pt>
                <c:pt idx="29">
                  <c:v>0.41811333127995798</c:v>
                </c:pt>
                <c:pt idx="30">
                  <c:v>0.39804563489781603</c:v>
                </c:pt>
                <c:pt idx="31">
                  <c:v>0.37797755371198599</c:v>
                </c:pt>
                <c:pt idx="32">
                  <c:v>0.35790132472632002</c:v>
                </c:pt>
                <c:pt idx="33">
                  <c:v>0.337838128874272</c:v>
                </c:pt>
                <c:pt idx="34">
                  <c:v>0.31775794310285499</c:v>
                </c:pt>
                <c:pt idx="35">
                  <c:v>0.297699783159945</c:v>
                </c:pt>
                <c:pt idx="36">
                  <c:v>0.27762605539825402</c:v>
                </c:pt>
                <c:pt idx="37">
                  <c:v>0.257559990249138</c:v>
                </c:pt>
                <c:pt idx="38">
                  <c:v>0.23748846256070799</c:v>
                </c:pt>
                <c:pt idx="39">
                  <c:v>0.217422740388793</c:v>
                </c:pt>
                <c:pt idx="40">
                  <c:v>0.19735346296541001</c:v>
                </c:pt>
                <c:pt idx="41">
                  <c:v>0.17728573312207799</c:v>
                </c:pt>
                <c:pt idx="42">
                  <c:v>0.15721344419156799</c:v>
                </c:pt>
                <c:pt idx="43">
                  <c:v>0.137147220101799</c:v>
                </c:pt>
                <c:pt idx="44">
                  <c:v>0.11707647038604301</c:v>
                </c:pt>
                <c:pt idx="45">
                  <c:v>9.7009953510859406E-2</c:v>
                </c:pt>
                <c:pt idx="46">
                  <c:v>7.6941922516814504E-2</c:v>
                </c:pt>
                <c:pt idx="47">
                  <c:v>5.6873406335510399E-2</c:v>
                </c:pt>
                <c:pt idx="48">
                  <c:v>3.6806036199973698E-2</c:v>
                </c:pt>
                <c:pt idx="49">
                  <c:v>1.6743484475838399E-2</c:v>
                </c:pt>
                <c:pt idx="50">
                  <c:v>-3.31647400604938E-3</c:v>
                </c:pt>
                <c:pt idx="51">
                  <c:v>-2.34138839251673E-2</c:v>
                </c:pt>
                <c:pt idx="52">
                  <c:v>-4.3429113160937401E-2</c:v>
                </c:pt>
                <c:pt idx="53">
                  <c:v>-6.3478548098479595E-2</c:v>
                </c:pt>
                <c:pt idx="54">
                  <c:v>-8.3526711510790899E-2</c:v>
                </c:pt>
                <c:pt idx="55">
                  <c:v>-0.10385653449235301</c:v>
                </c:pt>
                <c:pt idx="56">
                  <c:v>-0.123935699697466</c:v>
                </c:pt>
                <c:pt idx="57">
                  <c:v>-0.14395593974648199</c:v>
                </c:pt>
                <c:pt idx="58">
                  <c:v>-0.16405629425034499</c:v>
                </c:pt>
                <c:pt idx="59">
                  <c:v>-0.18412691012134</c:v>
                </c:pt>
                <c:pt idx="60">
                  <c:v>-0.20419910703357599</c:v>
                </c:pt>
                <c:pt idx="61">
                  <c:v>-0.22426747263952301</c:v>
                </c:pt>
                <c:pt idx="62">
                  <c:v>-0.24433457508553799</c:v>
                </c:pt>
                <c:pt idx="63">
                  <c:v>-0.26441329692988003</c:v>
                </c:pt>
                <c:pt idx="64">
                  <c:v>-0.28446873815107898</c:v>
                </c:pt>
                <c:pt idx="65">
                  <c:v>-0.30452617867839799</c:v>
                </c:pt>
                <c:pt idx="66">
                  <c:v>-0.32462156419550298</c:v>
                </c:pt>
                <c:pt idx="67">
                  <c:v>-0.34469137699793101</c:v>
                </c:pt>
                <c:pt idx="68">
                  <c:v>-0.36477566176515802</c:v>
                </c:pt>
                <c:pt idx="69">
                  <c:v>-0.38484166835719102</c:v>
                </c:pt>
                <c:pt idx="70">
                  <c:v>-0.404912526821815</c:v>
                </c:pt>
                <c:pt idx="71">
                  <c:v>-0.42498452296690897</c:v>
                </c:pt>
                <c:pt idx="72">
                  <c:v>-0.44505605065533899</c:v>
                </c:pt>
                <c:pt idx="73">
                  <c:v>-0.46512230820629902</c:v>
                </c:pt>
                <c:pt idx="74">
                  <c:v>-0.48519482299984201</c:v>
                </c:pt>
                <c:pt idx="75">
                  <c:v>-0.50526495368357804</c:v>
                </c:pt>
                <c:pt idx="76">
                  <c:v>-0.52532809097854305</c:v>
                </c:pt>
                <c:pt idx="77">
                  <c:v>-0.54542311678785305</c:v>
                </c:pt>
                <c:pt idx="78">
                  <c:v>-0.56544482912924099</c:v>
                </c:pt>
                <c:pt idx="79">
                  <c:v>-0.58555552314090398</c:v>
                </c:pt>
                <c:pt idx="80">
                  <c:v>-0.60564540026703195</c:v>
                </c:pt>
                <c:pt idx="81">
                  <c:v>-0.62569125989424701</c:v>
                </c:pt>
                <c:pt idx="82">
                  <c:v>-0.64575853326778299</c:v>
                </c:pt>
                <c:pt idx="83">
                  <c:v>-0.66586135680610903</c:v>
                </c:pt>
                <c:pt idx="84">
                  <c:v>-0.68591482835096196</c:v>
                </c:pt>
                <c:pt idx="85">
                  <c:v>-0.70597917406386801</c:v>
                </c:pt>
                <c:pt idx="86">
                  <c:v>-0.72604945874547999</c:v>
                </c:pt>
                <c:pt idx="87">
                  <c:v>-0.74611221515690096</c:v>
                </c:pt>
                <c:pt idx="88">
                  <c:v>-0.76617338226683795</c:v>
                </c:pt>
                <c:pt idx="89">
                  <c:v>-0.78623630597315197</c:v>
                </c:pt>
                <c:pt idx="90">
                  <c:v>-0.80619266283254198</c:v>
                </c:pt>
                <c:pt idx="91">
                  <c:v>-0.82622898665084799</c:v>
                </c:pt>
                <c:pt idx="92">
                  <c:v>-0.84641637775765299</c:v>
                </c:pt>
                <c:pt idx="93">
                  <c:v>-0.86658176958601096</c:v>
                </c:pt>
                <c:pt idx="94">
                  <c:v>-0.88660086203032495</c:v>
                </c:pt>
                <c:pt idx="95">
                  <c:v>-0.90671481067904502</c:v>
                </c:pt>
                <c:pt idx="96">
                  <c:v>-0.92675623699159204</c:v>
                </c:pt>
                <c:pt idx="97">
                  <c:v>-0.94684617882314703</c:v>
                </c:pt>
                <c:pt idx="98">
                  <c:v>-0.96692374083261101</c:v>
                </c:pt>
                <c:pt idx="99">
                  <c:v>-0.98699419280911604</c:v>
                </c:pt>
                <c:pt idx="100">
                  <c:v>-1.00706539761264</c:v>
                </c:pt>
                <c:pt idx="101">
                  <c:v>-1.02708465735184</c:v>
                </c:pt>
                <c:pt idx="102">
                  <c:v>-1.0471276729658701</c:v>
                </c:pt>
                <c:pt idx="103">
                  <c:v>-1.0673121364120499</c:v>
                </c:pt>
                <c:pt idx="104">
                  <c:v>-1.0873910367806601</c:v>
                </c:pt>
                <c:pt idx="105">
                  <c:v>-1.1074882559400601</c:v>
                </c:pt>
                <c:pt idx="106">
                  <c:v>-1.1274866038176301</c:v>
                </c:pt>
                <c:pt idx="107">
                  <c:v>-1.14761468888482</c:v>
                </c:pt>
                <c:pt idx="108">
                  <c:v>-1.1676091053324</c:v>
                </c:pt>
                <c:pt idx="109">
                  <c:v>-1.1876544630749299</c:v>
                </c:pt>
                <c:pt idx="110">
                  <c:v>-1.2078269649362501</c:v>
                </c:pt>
                <c:pt idx="111">
                  <c:v>-1.2277825689686199</c:v>
                </c:pt>
                <c:pt idx="112">
                  <c:v>-1.2479188514855699</c:v>
                </c:pt>
                <c:pt idx="113">
                  <c:v>-1.26806291321506</c:v>
                </c:pt>
                <c:pt idx="114">
                  <c:v>-1.28801751347807</c:v>
                </c:pt>
                <c:pt idx="115">
                  <c:v>-1.30816073873308</c:v>
                </c:pt>
                <c:pt idx="116">
                  <c:v>-1.3282360422614901</c:v>
                </c:pt>
                <c:pt idx="117">
                  <c:v>-1.34826174285408</c:v>
                </c:pt>
                <c:pt idx="118">
                  <c:v>-1.36836205696901</c:v>
                </c:pt>
                <c:pt idx="119">
                  <c:v>-1.3884255662074501</c:v>
                </c:pt>
                <c:pt idx="120">
                  <c:v>-1.40845662023663</c:v>
                </c:pt>
                <c:pt idx="121">
                  <c:v>-1.4286829910535299</c:v>
                </c:pt>
                <c:pt idx="122">
                  <c:v>-1.4486306485784799</c:v>
                </c:pt>
                <c:pt idx="123">
                  <c:v>-1.4687604065946001</c:v>
                </c:pt>
                <c:pt idx="124">
                  <c:v>-1.4888548653882701</c:v>
                </c:pt>
                <c:pt idx="125">
                  <c:v>-1.5089274085509401</c:v>
                </c:pt>
                <c:pt idx="126">
                  <c:v>-1.5289964385208501</c:v>
                </c:pt>
                <c:pt idx="127">
                  <c:v>-1.5490257359536499</c:v>
                </c:pt>
                <c:pt idx="128">
                  <c:v>-1.5691800863190599</c:v>
                </c:pt>
                <c:pt idx="129">
                  <c:v>-1.58917266252281</c:v>
                </c:pt>
                <c:pt idx="130">
                  <c:v>-1.60921074293749</c:v>
                </c:pt>
                <c:pt idx="131">
                  <c:v>-1.6294146962387199</c:v>
                </c:pt>
                <c:pt idx="132">
                  <c:v>-1.6493272218361099</c:v>
                </c:pt>
              </c:numCache>
            </c:numRef>
          </c:xVal>
          <c:yVal>
            <c:numRef>
              <c:f>'4135_mos_1st'!$AF$58:$AF$183</c:f>
              <c:numCache>
                <c:formatCode>General</c:formatCode>
                <c:ptCount val="126"/>
                <c:pt idx="0">
                  <c:v>4.44135516607548E-11</c:v>
                </c:pt>
                <c:pt idx="1">
                  <c:v>4.4069454765563403E-11</c:v>
                </c:pt>
                <c:pt idx="2">
                  <c:v>4.3258223636242902E-11</c:v>
                </c:pt>
                <c:pt idx="3">
                  <c:v>4.1936869323044197E-11</c:v>
                </c:pt>
                <c:pt idx="4">
                  <c:v>3.9870434979923699E-11</c:v>
                </c:pt>
                <c:pt idx="5">
                  <c:v>3.8088246537300598E-11</c:v>
                </c:pt>
                <c:pt idx="6">
                  <c:v>3.4905396581079197E-11</c:v>
                </c:pt>
                <c:pt idx="7">
                  <c:v>3.1922297003434098E-11</c:v>
                </c:pt>
                <c:pt idx="8">
                  <c:v>2.9362786818577303E-11</c:v>
                </c:pt>
                <c:pt idx="9">
                  <c:v>2.5988895452047701E-11</c:v>
                </c:pt>
                <c:pt idx="10">
                  <c:v>2.30428553138417E-11</c:v>
                </c:pt>
                <c:pt idx="11">
                  <c:v>2.01529602263858E-11</c:v>
                </c:pt>
                <c:pt idx="12">
                  <c:v>1.7742058393679501E-11</c:v>
                </c:pt>
                <c:pt idx="13">
                  <c:v>1.5682480046855201E-11</c:v>
                </c:pt>
                <c:pt idx="14">
                  <c:v>1.3790966257887E-11</c:v>
                </c:pt>
                <c:pt idx="15">
                  <c:v>1.2118103161609E-11</c:v>
                </c:pt>
                <c:pt idx="16">
                  <c:v>1.05918101483124E-11</c:v>
                </c:pt>
                <c:pt idx="17">
                  <c:v>9.9590202198909006E-12</c:v>
                </c:pt>
                <c:pt idx="18">
                  <c:v>9.0949793893698597E-12</c:v>
                </c:pt>
                <c:pt idx="19">
                  <c:v>7.7923400930878106E-12</c:v>
                </c:pt>
                <c:pt idx="20">
                  <c:v>7.4198927267255203E-12</c:v>
                </c:pt>
                <c:pt idx="21">
                  <c:v>6.9444201187227401E-12</c:v>
                </c:pt>
                <c:pt idx="22">
                  <c:v>6.98110896376736E-12</c:v>
                </c:pt>
                <c:pt idx="23">
                  <c:v>6.8413948770822299E-12</c:v>
                </c:pt>
                <c:pt idx="24">
                  <c:v>6.2984740893003799E-12</c:v>
                </c:pt>
                <c:pt idx="25">
                  <c:v>6.0788969106240797E-12</c:v>
                </c:pt>
                <c:pt idx="26">
                  <c:v>5.9551183828977202E-12</c:v>
                </c:pt>
                <c:pt idx="27">
                  <c:v>6.3042183024134099E-12</c:v>
                </c:pt>
                <c:pt idx="28">
                  <c:v>6.23806720301478E-12</c:v>
                </c:pt>
                <c:pt idx="29">
                  <c:v>6.7659789178237897E-12</c:v>
                </c:pt>
                <c:pt idx="30">
                  <c:v>6.9644322160198103E-12</c:v>
                </c:pt>
                <c:pt idx="31">
                  <c:v>7.8501528186127093E-12</c:v>
                </c:pt>
                <c:pt idx="32">
                  <c:v>8.8405663376208698E-12</c:v>
                </c:pt>
                <c:pt idx="33">
                  <c:v>1.0245860281149E-11</c:v>
                </c:pt>
                <c:pt idx="34">
                  <c:v>1.2667509351292601E-11</c:v>
                </c:pt>
                <c:pt idx="35">
                  <c:v>1.58583270869934E-11</c:v>
                </c:pt>
                <c:pt idx="36">
                  <c:v>2.0565061192947899E-11</c:v>
                </c:pt>
                <c:pt idx="37">
                  <c:v>2.6029660835430599E-11</c:v>
                </c:pt>
                <c:pt idx="38">
                  <c:v>3.52307784593539E-11</c:v>
                </c:pt>
                <c:pt idx="39">
                  <c:v>4.7230624949712899E-11</c:v>
                </c:pt>
                <c:pt idx="40">
                  <c:v>6.4768634069841198E-11</c:v>
                </c:pt>
                <c:pt idx="41">
                  <c:v>9.0506044165855694E-11</c:v>
                </c:pt>
                <c:pt idx="42">
                  <c:v>1.2623912626736599E-10</c:v>
                </c:pt>
                <c:pt idx="43">
                  <c:v>1.8048210128829299E-10</c:v>
                </c:pt>
                <c:pt idx="44">
                  <c:v>2.5398875822682801E-10</c:v>
                </c:pt>
                <c:pt idx="45">
                  <c:v>3.5734271709516502E-10</c:v>
                </c:pt>
                <c:pt idx="46">
                  <c:v>5.1421977137332704E-10</c:v>
                </c:pt>
                <c:pt idx="47">
                  <c:v>7.3619840172525103E-10</c:v>
                </c:pt>
                <c:pt idx="48">
                  <c:v>1.05548548458982E-9</c:v>
                </c:pt>
                <c:pt idx="49">
                  <c:v>1.5271361526032699E-9</c:v>
                </c:pt>
                <c:pt idx="50">
                  <c:v>2.2110128888858701E-9</c:v>
                </c:pt>
                <c:pt idx="51">
                  <c:v>3.2135170500110298E-9</c:v>
                </c:pt>
                <c:pt idx="52">
                  <c:v>4.6845696334741998E-9</c:v>
                </c:pt>
                <c:pt idx="53">
                  <c:v>6.8437576387031096E-9</c:v>
                </c:pt>
                <c:pt idx="54">
                  <c:v>9.9441856630808705E-9</c:v>
                </c:pt>
                <c:pt idx="55">
                  <c:v>1.4682843177456899E-8</c:v>
                </c:pt>
                <c:pt idx="56">
                  <c:v>2.1580982872221501E-8</c:v>
                </c:pt>
                <c:pt idx="57">
                  <c:v>3.17817234785794E-8</c:v>
                </c:pt>
                <c:pt idx="58">
                  <c:v>4.6865054521393599E-8</c:v>
                </c:pt>
                <c:pt idx="59">
                  <c:v>6.9233025462350294E-8</c:v>
                </c:pt>
                <c:pt idx="60">
                  <c:v>1.02402888997813E-7</c:v>
                </c:pt>
                <c:pt idx="61">
                  <c:v>1.51660711448177E-7</c:v>
                </c:pt>
                <c:pt idx="62">
                  <c:v>2.24901267430591E-7</c:v>
                </c:pt>
                <c:pt idx="63">
                  <c:v>3.3383282762570001E-7</c:v>
                </c:pt>
                <c:pt idx="64">
                  <c:v>4.9602126228851503E-7</c:v>
                </c:pt>
                <c:pt idx="65">
                  <c:v>7.3756190878790796E-7</c:v>
                </c:pt>
                <c:pt idx="66">
                  <c:v>1.0979818481873501E-6</c:v>
                </c:pt>
                <c:pt idx="67">
                  <c:v>1.63425588382974E-6</c:v>
                </c:pt>
                <c:pt idx="68">
                  <c:v>2.43489474237471E-6</c:v>
                </c:pt>
                <c:pt idx="69">
                  <c:v>3.6290476895274999E-6</c:v>
                </c:pt>
                <c:pt idx="70">
                  <c:v>5.4100936214862297E-6</c:v>
                </c:pt>
                <c:pt idx="71">
                  <c:v>8.0658304626071698E-6</c:v>
                </c:pt>
                <c:pt idx="72">
                  <c:v>1.20238581964027E-5</c:v>
                </c:pt>
                <c:pt idx="73">
                  <c:v>1.7923072148657601E-5</c:v>
                </c:pt>
                <c:pt idx="74">
                  <c:v>2.6702276167052002E-5</c:v>
                </c:pt>
                <c:pt idx="75">
                  <c:v>3.97550514745488E-5</c:v>
                </c:pt>
                <c:pt idx="76">
                  <c:v>5.91422933436846E-5</c:v>
                </c:pt>
                <c:pt idx="77">
                  <c:v>8.7866960004181403E-5</c:v>
                </c:pt>
                <c:pt idx="78">
                  <c:v>1.3035067979009601E-4</c:v>
                </c:pt>
                <c:pt idx="79">
                  <c:v>1.92946625199887E-4</c:v>
                </c:pt>
                <c:pt idx="80">
                  <c:v>2.8487961424739501E-4</c:v>
                </c:pt>
                <c:pt idx="81">
                  <c:v>4.1934102922221601E-4</c:v>
                </c:pt>
                <c:pt idx="82">
                  <c:v>6.1464827028408502E-4</c:v>
                </c:pt>
                <c:pt idx="83">
                  <c:v>8.9656434184838801E-4</c:v>
                </c:pt>
                <c:pt idx="84">
                  <c:v>1.2998919643952399E-3</c:v>
                </c:pt>
                <c:pt idx="85">
                  <c:v>1.87105806646529E-3</c:v>
                </c:pt>
                <c:pt idx="86">
                  <c:v>2.6699272787427202E-3</c:v>
                </c:pt>
                <c:pt idx="87">
                  <c:v>3.76988213304174E-3</c:v>
                </c:pt>
                <c:pt idx="88">
                  <c:v>5.2582671287862096E-3</c:v>
                </c:pt>
                <c:pt idx="89">
                  <c:v>7.2306412392011497E-3</c:v>
                </c:pt>
                <c:pt idx="90">
                  <c:v>9.7812633291425293E-3</c:v>
                </c:pt>
                <c:pt idx="91">
                  <c:v>9.9966075130880905E-3</c:v>
                </c:pt>
                <c:pt idx="92">
                  <c:v>9.9993641527897897E-3</c:v>
                </c:pt>
                <c:pt idx="93">
                  <c:v>9.9998413184357194E-3</c:v>
                </c:pt>
                <c:pt idx="94">
                  <c:v>9.9999421280792308E-3</c:v>
                </c:pt>
                <c:pt idx="95">
                  <c:v>9.9999752272455101E-3</c:v>
                </c:pt>
                <c:pt idx="96">
                  <c:v>9.9999869883705891E-3</c:v>
                </c:pt>
                <c:pt idx="97">
                  <c:v>9.9999901806759692E-3</c:v>
                </c:pt>
                <c:pt idx="98">
                  <c:v>9.9999948851260002E-3</c:v>
                </c:pt>
                <c:pt idx="99">
                  <c:v>9.9999960612384992E-3</c:v>
                </c:pt>
                <c:pt idx="100">
                  <c:v>9.9999984134635199E-3</c:v>
                </c:pt>
                <c:pt idx="101">
                  <c:v>9.9999970693349406E-3</c:v>
                </c:pt>
                <c:pt idx="102">
                  <c:v>9.9999969013188708E-3</c:v>
                </c:pt>
                <c:pt idx="103">
                  <c:v>9.9999960612384992E-3</c:v>
                </c:pt>
                <c:pt idx="104">
                  <c:v>9.9999972373510104E-3</c:v>
                </c:pt>
                <c:pt idx="105">
                  <c:v>9.9999985814795897E-3</c:v>
                </c:pt>
                <c:pt idx="106">
                  <c:v>9.9999974053670802E-3</c:v>
                </c:pt>
                <c:pt idx="107">
                  <c:v>9.9999957252063596E-3</c:v>
                </c:pt>
                <c:pt idx="108">
                  <c:v>9.99999505314207E-3</c:v>
                </c:pt>
                <c:pt idx="109">
                  <c:v>9.9999962292545794E-3</c:v>
                </c:pt>
                <c:pt idx="110">
                  <c:v>9.9999957252063596E-3</c:v>
                </c:pt>
                <c:pt idx="111">
                  <c:v>9.9999994215599596E-3</c:v>
                </c:pt>
                <c:pt idx="112">
                  <c:v>9.9999997575920992E-3</c:v>
                </c:pt>
                <c:pt idx="113">
                  <c:v>9.9999979094153001E-3</c:v>
                </c:pt>
                <c:pt idx="114">
                  <c:v>9.9999965652867208E-3</c:v>
                </c:pt>
                <c:pt idx="115">
                  <c:v>1.00000011017206E-2</c:v>
                </c:pt>
                <c:pt idx="116">
                  <c:v>9.9999997575920992E-3</c:v>
                </c:pt>
                <c:pt idx="117">
                  <c:v>9.9999967333027993E-3</c:v>
                </c:pt>
                <c:pt idx="118">
                  <c:v>9.9999994215599596E-3</c:v>
                </c:pt>
                <c:pt idx="119">
                  <c:v>9.9999943810777803E-3</c:v>
                </c:pt>
                <c:pt idx="120">
                  <c:v>9.9999989175117397E-3</c:v>
                </c:pt>
                <c:pt idx="121">
                  <c:v>9.9999974053670802E-3</c:v>
                </c:pt>
                <c:pt idx="122">
                  <c:v>1.00000004296563E-2</c:v>
                </c:pt>
                <c:pt idx="123">
                  <c:v>1.00000002616403E-2</c:v>
                </c:pt>
                <c:pt idx="124">
                  <c:v>1.00000012697367E-2</c:v>
                </c:pt>
                <c:pt idx="125">
                  <c:v>9.9999990855278095E-3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C81-4B4D-8B3E-09C5FF06B7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1433600"/>
        <c:axId val="531433960"/>
      </c:scatterChart>
      <c:valAx>
        <c:axId val="531433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1433960"/>
        <c:crosses val="autoZero"/>
        <c:crossBetween val="midCat"/>
      </c:valAx>
      <c:valAx>
        <c:axId val="53143396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1433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63245821614263176"/>
          <c:y val="0.29427707842121142"/>
          <c:w val="0.33707719893733773"/>
          <c:h val="0.442777294494042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3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6028-98A8-418C-9A2B-BDD6A9E97F1B}" type="datetimeFigureOut">
              <a:rPr lang="zh-CN" altLang="en-US" smtClean="0">
                <a:latin typeface="Source Han Sans CN Regular" panose="020B0500000000000000" charset="-122"/>
                <a:ea typeface="Source Han Sans CN Regular" panose="020B0500000000000000" charset="-122"/>
              </a:rPr>
              <a:t>2023/3/17</a:t>
            </a:fld>
            <a:endParaRPr lang="zh-CN" altLang="en-US">
              <a:latin typeface="Source Han Sans CN Regular" panose="020B0500000000000000" charset="-122"/>
              <a:ea typeface="Source Han Sans CN Regular" panose="020B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778AD-231B-4F13-81D5-31CB9E9362D9}" type="slidenum">
              <a:rPr lang="zh-CN" altLang="en-US" smtClean="0">
                <a:latin typeface="Source Han Sans CN Regular" panose="020B0500000000000000" charset="-122"/>
                <a:ea typeface="Source Han Sans CN Regular" panose="020B0500000000000000" charset="-122"/>
              </a:rPr>
              <a:t>‹#›</a:t>
            </a:fld>
            <a:endParaRPr lang="zh-CN" altLang="en-US">
              <a:latin typeface="Source Han Sans CN Regular" panose="020B0500000000000000" charset="-122"/>
              <a:ea typeface="Source Han Sans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F3A759E4-452B-44C0-BB88-1C4E11690BFF}" type="datetimeFigureOut">
              <a:rPr lang="zh-CN" altLang="en-US" smtClean="0"/>
              <a:t>2023/3/17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Han Sans CN Regular" panose="020B0500000000000000" charset="-122"/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A3B3FEAC-CE30-4CD0-92F9-3E0CB0949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urce Han Sans CN Regular" panose="020B0500000000000000" charset="-122"/>
        <a:ea typeface="Source Han Sans CN Regular" panose="020B0500000000000000" charset="-122"/>
        <a:cs typeface="HelveticaNeueLT Pro 55 Roman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模板-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6884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3图-3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830658" y="4018198"/>
            <a:ext cx="299264" cy="257040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6091360" y="1502659"/>
            <a:ext cx="4700671" cy="1439875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4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496177" y="1494922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487585" y="3122172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1487588" y="4723638"/>
            <a:ext cx="4426569" cy="146553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6070810" y="3103014"/>
            <a:ext cx="4700671" cy="1439874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6070812" y="4711330"/>
            <a:ext cx="4700671" cy="1481582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463553" y="1551398"/>
            <a:ext cx="11264899" cy="4856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500"/>
              </a:spcBef>
              <a:defRPr/>
            </a:lvl1pPr>
            <a:lvl3pPr indent="-245110">
              <a:lnSpc>
                <a:spcPct val="120000"/>
              </a:lnSpc>
              <a:defRPr/>
            </a:lvl3pPr>
            <a:lvl4pPr indent="-245110">
              <a:lnSpc>
                <a:spcPct val="120000"/>
              </a:lnSpc>
              <a:spcBef>
                <a:spcPts val="500"/>
              </a:spcBef>
              <a:defRPr/>
            </a:lvl4pPr>
            <a:lvl5pPr indent="-245110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3图3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1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824754" y="1792942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2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4482356" y="1801905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3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8163857" y="1783976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4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836707" y="3406588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5" name="内容占位符 10"/>
          <p:cNvSpPr>
            <a:spLocks noGrp="1"/>
          </p:cNvSpPr>
          <p:nvPr>
            <p:ph sz="quarter" idx="27" hasCustomPrompt="1"/>
          </p:nvPr>
        </p:nvSpPr>
        <p:spPr>
          <a:xfrm>
            <a:off x="4506261" y="3406588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6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8151904" y="3406589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-3图一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>
            <a:noAutofit/>
          </a:bodyPr>
          <a:lstStyle>
            <a:lvl1pPr>
              <a:defRPr sz="20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2"/>
            <a:ext cx="12192000" cy="288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kumimoji="1" lang="zh-CN" altLang="en-US" sz="1800">
              <a:latin typeface="HelveticaNeueLT Pro 55 Roman" panose="020B0604020202020204" pitchFamily="34" charset="0"/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6" name="标题 1"/>
          <p:cNvSpPr txBox="1"/>
          <p:nvPr userDrawn="1"/>
        </p:nvSpPr>
        <p:spPr>
          <a:xfrm>
            <a:off x="3165286" y="481951"/>
            <a:ext cx="5087765" cy="3432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1" kern="1200" spc="0" baseline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bg1"/>
                </a:solidFill>
                <a:cs typeface="HelveticaNeueLT Pro 55 Roman" panose="020B0604020202020204" pitchFamily="34" charset="0"/>
              </a:rPr>
              <a:t>单击此处编辑母版标题样式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483381" y="3419856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4295413" y="3425952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8070869" y="3432048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10"/>
          <p:cNvSpPr>
            <a:spLocks noGrp="1"/>
          </p:cNvSpPr>
          <p:nvPr>
            <p:ph sz="quarter" idx="32" hasCustomPrompt="1"/>
          </p:nvPr>
        </p:nvSpPr>
        <p:spPr>
          <a:xfrm>
            <a:off x="503701" y="993648"/>
            <a:ext cx="11197233" cy="190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ïŝḻiďé"/>
          <p:cNvSpPr/>
          <p:nvPr userDrawn="1"/>
        </p:nvSpPr>
        <p:spPr>
          <a:xfrm flipH="1">
            <a:off x="5755423" y="1388711"/>
            <a:ext cx="587737" cy="578108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800" b="1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5" name="îšḻîḋé"/>
          <p:cNvSpPr/>
          <p:nvPr userDrawn="1"/>
        </p:nvSpPr>
        <p:spPr>
          <a:xfrm flipH="1">
            <a:off x="5755423" y="3019136"/>
            <a:ext cx="587737" cy="57810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6" name="ïsľïḍé"/>
          <p:cNvSpPr/>
          <p:nvPr userDrawn="1"/>
        </p:nvSpPr>
        <p:spPr>
          <a:xfrm flipH="1">
            <a:off x="5755423" y="4643751"/>
            <a:ext cx="587737" cy="578108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800" b="1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7" name="ïśḻiḓè"/>
          <p:cNvSpPr/>
          <p:nvPr userDrawn="1"/>
        </p:nvSpPr>
        <p:spPr>
          <a:xfrm>
            <a:off x="5999209" y="4149179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8" name="îşḷïḓe"/>
          <p:cNvSpPr/>
          <p:nvPr userDrawn="1"/>
        </p:nvSpPr>
        <p:spPr>
          <a:xfrm>
            <a:off x="5999209" y="5813071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9" name="iṧ1ïḍê"/>
          <p:cNvSpPr/>
          <p:nvPr userDrawn="1"/>
        </p:nvSpPr>
        <p:spPr>
          <a:xfrm>
            <a:off x="5999209" y="2485286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3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829300" y="1509992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829300" y="3157817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5842000" y="4777067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6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621929" y="1380565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1016001" y="3021108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621930" y="4652685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ïṣḷiďé"/>
          <p:cNvSpPr/>
          <p:nvPr userDrawn="1"/>
        </p:nvSpPr>
        <p:spPr>
          <a:xfrm>
            <a:off x="506620" y="2077916"/>
            <a:ext cx="2631979" cy="34577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4" name="iṥ1iḋê"/>
          <p:cNvSpPr/>
          <p:nvPr userDrawn="1"/>
        </p:nvSpPr>
        <p:spPr>
          <a:xfrm>
            <a:off x="3368661" y="2077916"/>
            <a:ext cx="2631979" cy="34577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1" name="ïṣḷiďé"/>
          <p:cNvSpPr/>
          <p:nvPr userDrawn="1"/>
        </p:nvSpPr>
        <p:spPr>
          <a:xfrm>
            <a:off x="6221272" y="2080004"/>
            <a:ext cx="2631979" cy="345567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2" name="iṥ1iḋê"/>
          <p:cNvSpPr/>
          <p:nvPr userDrawn="1"/>
        </p:nvSpPr>
        <p:spPr>
          <a:xfrm>
            <a:off x="9066612" y="2080004"/>
            <a:ext cx="2631979" cy="34577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sz="quarter" idx="20" hasCustomPrompt="1"/>
          </p:nvPr>
        </p:nvSpPr>
        <p:spPr>
          <a:xfrm>
            <a:off x="520059" y="2136618"/>
            <a:ext cx="2582263" cy="3409734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sz="quarter" idx="21" hasCustomPrompt="1"/>
          </p:nvPr>
        </p:nvSpPr>
        <p:spPr>
          <a:xfrm>
            <a:off x="3366875" y="2144166"/>
            <a:ext cx="2582263" cy="339302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sz="quarter" idx="22" hasCustomPrompt="1"/>
          </p:nvPr>
        </p:nvSpPr>
        <p:spPr>
          <a:xfrm>
            <a:off x="6251918" y="2135111"/>
            <a:ext cx="2582263" cy="354649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sz="quarter" idx="23" hasCustomPrompt="1"/>
          </p:nvPr>
        </p:nvSpPr>
        <p:spPr>
          <a:xfrm>
            <a:off x="9098734" y="2142659"/>
            <a:ext cx="2582263" cy="339302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6512312" y="-802888"/>
            <a:ext cx="12192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20000"/>
              </a:lnSpc>
              <a:spcBef>
                <a:spcPts val="500"/>
              </a:spcBef>
            </a:pPr>
            <a:endParaRPr lang="zh-CN" altLang="en-US" sz="1100">
              <a:latin typeface="+mn-ea"/>
              <a:cs typeface="HelveticaNeueLT Pro 55 Roman" panose="020B0604020202020204" pitchFamily="34" charset="0"/>
            </a:endParaRPr>
          </a:p>
        </p:txBody>
      </p:sp>
      <p:sp>
        <p:nvSpPr>
          <p:cNvPr id="1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5114664" y="1735416"/>
            <a:ext cx="1978286" cy="3891661"/>
            <a:chOff x="4884630" y="1535136"/>
            <a:chExt cx="2194530" cy="4459619"/>
          </a:xfrm>
        </p:grpSpPr>
        <p:grpSp>
          <p:nvGrpSpPr>
            <p:cNvPr id="5" name="组合 4"/>
            <p:cNvGrpSpPr/>
            <p:nvPr/>
          </p:nvGrpSpPr>
          <p:grpSpPr>
            <a:xfrm>
              <a:off x="5616140" y="4531743"/>
              <a:ext cx="1463020" cy="1463012"/>
              <a:chOff x="6210321" y="3708796"/>
              <a:chExt cx="1463020" cy="146301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6210321" y="3708796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03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587163" y="4152302"/>
                <a:ext cx="576005" cy="576000"/>
              </a:xfrm>
              <a:prstGeom prst="ellipse">
                <a:avLst/>
              </a:prstGeom>
              <a:solidFill>
                <a:schemeClr val="accent4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4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884630" y="3530780"/>
              <a:ext cx="1463020" cy="1463012"/>
              <a:chOff x="6210321" y="3708796"/>
              <a:chExt cx="1463020" cy="146301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6210321" y="3708796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03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587163" y="4152302"/>
                <a:ext cx="576005" cy="576000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3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5616140" y="2488396"/>
              <a:ext cx="1463020" cy="1463012"/>
              <a:chOff x="2687342" y="2369995"/>
              <a:chExt cx="1463020" cy="1463012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687342" y="2369995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02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130850" y="2813501"/>
                <a:ext cx="576005" cy="576000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2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884630" y="1535136"/>
              <a:ext cx="1463020" cy="1463012"/>
              <a:chOff x="5994420" y="1421349"/>
              <a:chExt cx="1463020" cy="1463012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994420" y="1421349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01</a:t>
                </a:r>
                <a:endParaRPr lang="zh-CN" altLang="en-US" sz="1800" b="1" dirty="0">
                  <a:noFill/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37928" y="1864855"/>
                <a:ext cx="576005" cy="576000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Source Han Sans CN Regular" panose="020B0500000000000000" charset="-122"/>
                    <a:cs typeface="HelveticaNeueLT Pro 55 Roman" panose="020B0604020202020204" pitchFamily="34" charset="0"/>
                  </a:rPr>
                  <a:t>1</a:t>
                </a:r>
                <a:endParaRPr lang="zh-CN" altLang="en-US" sz="2400" b="1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endParaRPr>
              </a:p>
            </p:txBody>
          </p:sp>
        </p:grpSp>
      </p:grpSp>
      <p:sp>
        <p:nvSpPr>
          <p:cNvPr id="20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2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490070" y="1532965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7590113" y="2465296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490070" y="3541060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7602074" y="4509249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4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0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1506072" y="1546367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143814" y="1546367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1518021" y="3910295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6155764" y="3910295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标题占位符 1"/>
          <p:cNvSpPr>
            <a:spLocks noGrp="1"/>
          </p:cNvSpPr>
          <p:nvPr>
            <p:ph type="title"/>
          </p:nvPr>
        </p:nvSpPr>
        <p:spPr>
          <a:xfrm>
            <a:off x="474662" y="747581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版式-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 userDrawn="1"/>
        </p:nvSpPr>
        <p:spPr>
          <a:xfrm>
            <a:off x="12131043" y="336478"/>
            <a:ext cx="6095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590551" y="6193938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7020837" y="2131814"/>
            <a:ext cx="4680096" cy="26835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>
                <a:solidFill>
                  <a:schemeClr val="tx2"/>
                </a:solidFill>
                <a:latin typeface="+mn-ea"/>
                <a:ea typeface="+mn-ea"/>
              </a:defRPr>
            </a:lvl1pPr>
            <a:lvl2pPr>
              <a:defRPr sz="1800"/>
            </a:lvl2pPr>
            <a:lvl3pPr>
              <a:defRPr sz="1800"/>
            </a:lvl3pPr>
            <a:lvl5pPr>
              <a:lnSpc>
                <a:spcPct val="120000"/>
              </a:lnSpc>
              <a:buNone/>
              <a:defRPr sz="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7009126" y="2451814"/>
            <a:ext cx="4691809" cy="39798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0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820764" y="1503164"/>
            <a:ext cx="5741401" cy="32584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7012383" y="2915296"/>
            <a:ext cx="4688551" cy="2949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5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808820" y="4767622"/>
            <a:ext cx="5753345" cy="10966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7" name="标题占位符 1"/>
          <p:cNvSpPr>
            <a:spLocks noGrp="1"/>
          </p:cNvSpPr>
          <p:nvPr>
            <p:ph type="title"/>
          </p:nvPr>
        </p:nvSpPr>
        <p:spPr>
          <a:xfrm>
            <a:off x="474662" y="747581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723432" y="3978829"/>
            <a:ext cx="299264" cy="299264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928343" y="1326590"/>
            <a:ext cx="5250133" cy="34964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418733" y="1326777"/>
            <a:ext cx="4793127" cy="184673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6430685" y="3325907"/>
            <a:ext cx="4793127" cy="194534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892485" y="4813862"/>
            <a:ext cx="5299140" cy="46635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9"/>
          <a:stretch>
            <a:fillRect/>
          </a:stretch>
        </p:blipFill>
        <p:spPr>
          <a:xfrm>
            <a:off x="-1" y="0"/>
            <a:ext cx="12275888" cy="6893959"/>
          </a:xfrm>
          <a:prstGeom prst="rect">
            <a:avLst/>
          </a:prstGeom>
        </p:spPr>
      </p:pic>
      <p:sp>
        <p:nvSpPr>
          <p:cNvPr id="33" name="直角三角形 32"/>
          <p:cNvSpPr/>
          <p:nvPr userDrawn="1"/>
        </p:nvSpPr>
        <p:spPr>
          <a:xfrm flipV="1">
            <a:off x="0" y="0"/>
            <a:ext cx="5029200" cy="50292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elveticaNeueLT Pro 55 Roman" panose="020B0604020202020204" pitchFamily="34" charset="0"/>
            </a:endParaRPr>
          </a:p>
        </p:txBody>
      </p:sp>
      <p:sp>
        <p:nvSpPr>
          <p:cNvPr id="7" name="任意多边形 6"/>
          <p:cNvSpPr/>
          <p:nvPr userDrawn="1"/>
        </p:nvSpPr>
        <p:spPr>
          <a:xfrm>
            <a:off x="-2" y="0"/>
            <a:ext cx="8722759" cy="6893959"/>
          </a:xfrm>
          <a:custGeom>
            <a:avLst/>
            <a:gdLst>
              <a:gd name="connsiteX0" fmla="*/ 0 w 8722759"/>
              <a:gd name="connsiteY0" fmla="*/ 3174714 h 6893959"/>
              <a:gd name="connsiteX1" fmla="*/ 3462391 w 8722759"/>
              <a:gd name="connsiteY1" fmla="*/ 6883685 h 6893959"/>
              <a:gd name="connsiteX2" fmla="*/ 8722759 w 8722759"/>
              <a:gd name="connsiteY2" fmla="*/ 6893959 h 6893959"/>
              <a:gd name="connsiteX3" fmla="*/ 2085654 w 8722759"/>
              <a:gd name="connsiteY3" fmla="*/ 20548 h 6893959"/>
              <a:gd name="connsiteX4" fmla="*/ 10274 w 8722759"/>
              <a:gd name="connsiteY4" fmla="*/ 0 h 6893959"/>
              <a:gd name="connsiteX5" fmla="*/ 0 w 8722759"/>
              <a:gd name="connsiteY5" fmla="*/ 3174714 h 68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2759" h="6893959">
                <a:moveTo>
                  <a:pt x="0" y="3174714"/>
                </a:moveTo>
                <a:lnTo>
                  <a:pt x="3462391" y="6883685"/>
                </a:lnTo>
                <a:lnTo>
                  <a:pt x="8722759" y="6893959"/>
                </a:lnTo>
                <a:lnTo>
                  <a:pt x="2085654" y="20548"/>
                </a:lnTo>
                <a:lnTo>
                  <a:pt x="10274" y="0"/>
                </a:lnTo>
                <a:cubicBezTo>
                  <a:pt x="13699" y="1065088"/>
                  <a:pt x="17123" y="2130175"/>
                  <a:pt x="0" y="3174714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511136" y="2312255"/>
            <a:ext cx="4904629" cy="1260208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4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单击此处添加标题</a:t>
            </a:r>
            <a:endParaRPr lang="zh-CN" altLang="en-US" dirty="0"/>
          </a:p>
        </p:txBody>
      </p:sp>
      <p:sp>
        <p:nvSpPr>
          <p:cNvPr id="34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10513" y="3605478"/>
            <a:ext cx="4847080" cy="677182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3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245764" y="4605130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Source Han Sans CN Regular" panose="020B0500000000000000" charset="-122"/>
                <a:ea typeface="Source Han Sans CN Regular" panose="020B0500000000000000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3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245764" y="4853501"/>
            <a:ext cx="279717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  <a:latin typeface="Source Han Sans CN Regular" panose="020B0500000000000000" charset="-122"/>
                <a:ea typeface="Source Han Sans CN Regular" panose="020B0500000000000000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511137" y="2415419"/>
            <a:ext cx="17716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卡通画&#10;&#10;描述已自动生成">
            <a:extLst>
              <a:ext uri="{FF2B5EF4-FFF2-40B4-BE49-F238E27FC236}">
                <a16:creationId xmlns:a16="http://schemas.microsoft.com/office/drawing/2014/main" id="{AFB90F7E-251E-4C1F-990C-8E908AE8E3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37" y="798826"/>
            <a:ext cx="1581829" cy="390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18"/>
          <p:cNvSpPr/>
          <p:nvPr userDrawn="1"/>
        </p:nvSpPr>
        <p:spPr>
          <a:xfrm>
            <a:off x="6905744" y="5183787"/>
            <a:ext cx="299264" cy="299264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 hasCustomPrompt="1"/>
          </p:nvPr>
        </p:nvSpPr>
        <p:spPr>
          <a:xfrm>
            <a:off x="6584153" y="1473023"/>
            <a:ext cx="5116780" cy="3758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buNone/>
              <a:defRPr sz="16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9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13189" y="1470025"/>
            <a:ext cx="5562105" cy="362192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699202" y="5154707"/>
            <a:ext cx="5588044" cy="340659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/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574118" y="1954308"/>
            <a:ext cx="5115855" cy="160468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6574118" y="3621744"/>
            <a:ext cx="5115855" cy="189155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心-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4902045" y="2524265"/>
            <a:ext cx="2485074" cy="2422792"/>
            <a:chOff x="4601134" y="2137333"/>
            <a:chExt cx="2989733" cy="2989731"/>
          </a:xfrm>
        </p:grpSpPr>
        <p:sp>
          <p:nvSpPr>
            <p:cNvPr id="6" name="弧形 5"/>
            <p:cNvSpPr/>
            <p:nvPr/>
          </p:nvSpPr>
          <p:spPr>
            <a:xfrm rot="16200000" flipH="1">
              <a:off x="4601135" y="2137332"/>
              <a:ext cx="2989731" cy="2989733"/>
            </a:xfrm>
            <a:prstGeom prst="arc">
              <a:avLst>
                <a:gd name="adj1" fmla="val 16214602"/>
                <a:gd name="adj2" fmla="val 2190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7" name="任意多边形 17"/>
            <p:cNvSpPr/>
            <p:nvPr/>
          </p:nvSpPr>
          <p:spPr>
            <a:xfrm>
              <a:off x="6096001" y="3632199"/>
              <a:ext cx="1408581" cy="1408582"/>
            </a:xfrm>
            <a:custGeom>
              <a:avLst/>
              <a:gdLst>
                <a:gd name="connsiteX0" fmla="*/ 0 w 1683657"/>
                <a:gd name="connsiteY0" fmla="*/ 0 h 1683658"/>
                <a:gd name="connsiteX1" fmla="*/ 1683657 w 1683657"/>
                <a:gd name="connsiteY1" fmla="*/ 0 h 1683658"/>
                <a:gd name="connsiteX2" fmla="*/ 1683657 w 1683657"/>
                <a:gd name="connsiteY2" fmla="*/ 1 h 1683658"/>
                <a:gd name="connsiteX3" fmla="*/ 0 w 1683657"/>
                <a:gd name="connsiteY3" fmla="*/ 1683658 h 1683658"/>
                <a:gd name="connsiteX4" fmla="*/ 0 w 1683657"/>
                <a:gd name="connsiteY4" fmla="*/ 0 h 168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8">
                  <a:moveTo>
                    <a:pt x="0" y="0"/>
                  </a:moveTo>
                  <a:lnTo>
                    <a:pt x="1683657" y="0"/>
                  </a:lnTo>
                  <a:lnTo>
                    <a:pt x="1683657" y="1"/>
                  </a:lnTo>
                  <a:cubicBezTo>
                    <a:pt x="1683657" y="929859"/>
                    <a:pt x="929858" y="1683658"/>
                    <a:pt x="0" y="168365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8" name="任意多边形 16"/>
            <p:cNvSpPr/>
            <p:nvPr/>
          </p:nvSpPr>
          <p:spPr>
            <a:xfrm>
              <a:off x="6096001" y="2223619"/>
              <a:ext cx="1408581" cy="1408580"/>
            </a:xfrm>
            <a:custGeom>
              <a:avLst/>
              <a:gdLst>
                <a:gd name="connsiteX0" fmla="*/ 0 w 1683657"/>
                <a:gd name="connsiteY0" fmla="*/ 0 h 1683656"/>
                <a:gd name="connsiteX1" fmla="*/ 1674964 w 1683657"/>
                <a:gd name="connsiteY1" fmla="*/ 1511513 h 1683656"/>
                <a:gd name="connsiteX2" fmla="*/ 1683657 w 1683657"/>
                <a:gd name="connsiteY2" fmla="*/ 1683656 h 1683656"/>
                <a:gd name="connsiteX3" fmla="*/ 0 w 1683657"/>
                <a:gd name="connsiteY3" fmla="*/ 1683656 h 1683656"/>
                <a:gd name="connsiteX4" fmla="*/ 0 w 1683657"/>
                <a:gd name="connsiteY4" fmla="*/ 0 h 16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6">
                  <a:moveTo>
                    <a:pt x="0" y="0"/>
                  </a:moveTo>
                  <a:cubicBezTo>
                    <a:pt x="871742" y="0"/>
                    <a:pt x="1588745" y="662519"/>
                    <a:pt x="1674964" y="1511513"/>
                  </a:cubicBezTo>
                  <a:lnTo>
                    <a:pt x="1683657" y="1683656"/>
                  </a:lnTo>
                  <a:lnTo>
                    <a:pt x="0" y="16836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9" name="任意多边形 21"/>
            <p:cNvSpPr/>
            <p:nvPr/>
          </p:nvSpPr>
          <p:spPr>
            <a:xfrm flipH="1">
              <a:off x="4637373" y="3632199"/>
              <a:ext cx="1458624" cy="1458626"/>
            </a:xfrm>
            <a:custGeom>
              <a:avLst/>
              <a:gdLst>
                <a:gd name="connsiteX0" fmla="*/ 0 w 1683657"/>
                <a:gd name="connsiteY0" fmla="*/ 0 h 1683658"/>
                <a:gd name="connsiteX1" fmla="*/ 1683657 w 1683657"/>
                <a:gd name="connsiteY1" fmla="*/ 0 h 1683658"/>
                <a:gd name="connsiteX2" fmla="*/ 1683657 w 1683657"/>
                <a:gd name="connsiteY2" fmla="*/ 1 h 1683658"/>
                <a:gd name="connsiteX3" fmla="*/ 0 w 1683657"/>
                <a:gd name="connsiteY3" fmla="*/ 1683658 h 1683658"/>
                <a:gd name="connsiteX4" fmla="*/ 0 w 1683657"/>
                <a:gd name="connsiteY4" fmla="*/ 0 h 168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8">
                  <a:moveTo>
                    <a:pt x="0" y="0"/>
                  </a:moveTo>
                  <a:lnTo>
                    <a:pt x="1683657" y="0"/>
                  </a:lnTo>
                  <a:lnTo>
                    <a:pt x="1683657" y="1"/>
                  </a:lnTo>
                  <a:cubicBezTo>
                    <a:pt x="1683657" y="929859"/>
                    <a:pt x="929858" y="1683658"/>
                    <a:pt x="0" y="16836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0" name="任意多边形 22"/>
            <p:cNvSpPr/>
            <p:nvPr/>
          </p:nvSpPr>
          <p:spPr>
            <a:xfrm flipH="1">
              <a:off x="4687418" y="2223619"/>
              <a:ext cx="1408581" cy="1408580"/>
            </a:xfrm>
            <a:custGeom>
              <a:avLst/>
              <a:gdLst>
                <a:gd name="connsiteX0" fmla="*/ 0 w 1683657"/>
                <a:gd name="connsiteY0" fmla="*/ 0 h 1683656"/>
                <a:gd name="connsiteX1" fmla="*/ 1674964 w 1683657"/>
                <a:gd name="connsiteY1" fmla="*/ 1511513 h 1683656"/>
                <a:gd name="connsiteX2" fmla="*/ 1683657 w 1683657"/>
                <a:gd name="connsiteY2" fmla="*/ 1683656 h 1683656"/>
                <a:gd name="connsiteX3" fmla="*/ 0 w 1683657"/>
                <a:gd name="connsiteY3" fmla="*/ 1683656 h 1683656"/>
                <a:gd name="connsiteX4" fmla="*/ 0 w 1683657"/>
                <a:gd name="connsiteY4" fmla="*/ 0 h 16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6">
                  <a:moveTo>
                    <a:pt x="0" y="0"/>
                  </a:moveTo>
                  <a:cubicBezTo>
                    <a:pt x="871742" y="0"/>
                    <a:pt x="1588745" y="662519"/>
                    <a:pt x="1674964" y="1511513"/>
                  </a:cubicBezTo>
                  <a:lnTo>
                    <a:pt x="1683657" y="1683656"/>
                  </a:lnTo>
                  <a:lnTo>
                    <a:pt x="0" y="16836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98502" y="2612657"/>
              <a:ext cx="637348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S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65760" y="2661115"/>
              <a:ext cx="813400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W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74969" y="3753204"/>
              <a:ext cx="708559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O</a:t>
              </a:r>
              <a:endParaRPr lang="zh-CN" altLang="en-US" sz="4000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76538" y="3753204"/>
              <a:ext cx="591850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Source Han Sans CN Regular" panose="020B0500000000000000" charset="-122"/>
                  <a:cs typeface="HelveticaNeueLT Pro 55 Roman" panose="020B0604020202020204" pitchFamily="34" charset="0"/>
                </a:rPr>
                <a:t>T</a:t>
              </a:r>
              <a:endParaRPr lang="zh-CN" altLang="en-US" sz="4000" dirty="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1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09601" y="2220915"/>
            <a:ext cx="3789083" cy="150009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9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621556" y="3897310"/>
            <a:ext cx="3789083" cy="150009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7757456" y="2220913"/>
            <a:ext cx="3789083" cy="150009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7769411" y="3897308"/>
            <a:ext cx="3789083" cy="150009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心-对比1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ṩḻíḓè"/>
          <p:cNvSpPr txBox="1"/>
          <p:nvPr/>
        </p:nvSpPr>
        <p:spPr>
          <a:xfrm>
            <a:off x="6014507" y="3272184"/>
            <a:ext cx="860856" cy="1166055"/>
          </a:xfrm>
          <a:custGeom>
            <a:avLst/>
            <a:gdLst/>
            <a:ahLst/>
            <a:cxnLst/>
            <a:rect l="l" t="t" r="r" b="b"/>
            <a:pathLst>
              <a:path w="547962" h="780860">
                <a:moveTo>
                  <a:pt x="282415" y="0"/>
                </a:moveTo>
                <a:cubicBezTo>
                  <a:pt x="362587" y="0"/>
                  <a:pt x="441126" y="20134"/>
                  <a:pt x="518033" y="60401"/>
                </a:cubicBezTo>
                <a:lnTo>
                  <a:pt x="440764" y="210588"/>
                </a:lnTo>
                <a:cubicBezTo>
                  <a:pt x="398575" y="177576"/>
                  <a:pt x="356020" y="161070"/>
                  <a:pt x="313100" y="161070"/>
                </a:cubicBezTo>
                <a:cubicBezTo>
                  <a:pt x="292371" y="161070"/>
                  <a:pt x="273822" y="166350"/>
                  <a:pt x="257452" y="176910"/>
                </a:cubicBezTo>
                <a:cubicBezTo>
                  <a:pt x="238906" y="188926"/>
                  <a:pt x="229632" y="204948"/>
                  <a:pt x="229632" y="224974"/>
                </a:cubicBezTo>
                <a:cubicBezTo>
                  <a:pt x="229632" y="244631"/>
                  <a:pt x="241805" y="261559"/>
                  <a:pt x="266150" y="275758"/>
                </a:cubicBezTo>
                <a:cubicBezTo>
                  <a:pt x="277056" y="282317"/>
                  <a:pt x="309762" y="293605"/>
                  <a:pt x="364268" y="309623"/>
                </a:cubicBezTo>
                <a:cubicBezTo>
                  <a:pt x="432587" y="329598"/>
                  <a:pt x="481280" y="357928"/>
                  <a:pt x="510347" y="394613"/>
                </a:cubicBezTo>
                <a:cubicBezTo>
                  <a:pt x="535424" y="425845"/>
                  <a:pt x="547962" y="465977"/>
                  <a:pt x="547962" y="515007"/>
                </a:cubicBezTo>
                <a:cubicBezTo>
                  <a:pt x="547962" y="640667"/>
                  <a:pt x="492821" y="722565"/>
                  <a:pt x="382539" y="760701"/>
                </a:cubicBezTo>
                <a:cubicBezTo>
                  <a:pt x="344086" y="774140"/>
                  <a:pt x="302730" y="780860"/>
                  <a:pt x="258472" y="780860"/>
                </a:cubicBezTo>
                <a:cubicBezTo>
                  <a:pt x="165604" y="780860"/>
                  <a:pt x="79446" y="752745"/>
                  <a:pt x="0" y="696516"/>
                </a:cubicBezTo>
                <a:lnTo>
                  <a:pt x="82711" y="540888"/>
                </a:lnTo>
                <a:cubicBezTo>
                  <a:pt x="140873" y="593490"/>
                  <a:pt x="197762" y="619791"/>
                  <a:pt x="253379" y="619791"/>
                </a:cubicBezTo>
                <a:cubicBezTo>
                  <a:pt x="278461" y="619791"/>
                  <a:pt x="299729" y="613927"/>
                  <a:pt x="317181" y="602199"/>
                </a:cubicBezTo>
                <a:cubicBezTo>
                  <a:pt x="337536" y="589009"/>
                  <a:pt x="347713" y="570321"/>
                  <a:pt x="347713" y="546134"/>
                </a:cubicBezTo>
                <a:cubicBezTo>
                  <a:pt x="347713" y="524147"/>
                  <a:pt x="336448" y="505825"/>
                  <a:pt x="313916" y="491166"/>
                </a:cubicBezTo>
                <a:cubicBezTo>
                  <a:pt x="297201" y="480170"/>
                  <a:pt x="269038" y="468992"/>
                  <a:pt x="229428" y="457633"/>
                </a:cubicBezTo>
                <a:cubicBezTo>
                  <a:pt x="181463" y="443502"/>
                  <a:pt x="151303" y="433719"/>
                  <a:pt x="138946" y="428283"/>
                </a:cubicBezTo>
                <a:cubicBezTo>
                  <a:pt x="119322" y="419950"/>
                  <a:pt x="102607" y="410167"/>
                  <a:pt x="88799" y="398933"/>
                </a:cubicBezTo>
                <a:cubicBezTo>
                  <a:pt x="49189" y="366323"/>
                  <a:pt x="29384" y="317046"/>
                  <a:pt x="29384" y="251102"/>
                </a:cubicBezTo>
                <a:cubicBezTo>
                  <a:pt x="29384" y="182255"/>
                  <a:pt x="49880" y="125187"/>
                  <a:pt x="90873" y="79897"/>
                </a:cubicBezTo>
                <a:cubicBezTo>
                  <a:pt x="138759" y="26633"/>
                  <a:pt x="202606" y="0"/>
                  <a:pt x="28241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1500" spc="-300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" name="ïş1iḋe"/>
          <p:cNvSpPr txBox="1"/>
          <p:nvPr/>
        </p:nvSpPr>
        <p:spPr>
          <a:xfrm>
            <a:off x="5175536" y="3272185"/>
            <a:ext cx="1286960" cy="1166056"/>
          </a:xfrm>
          <a:custGeom>
            <a:avLst/>
            <a:gdLst/>
            <a:ahLst/>
            <a:cxnLst/>
            <a:rect l="l" t="t" r="r" b="b"/>
            <a:pathLst>
              <a:path w="779227" h="742768">
                <a:moveTo>
                  <a:pt x="0" y="0"/>
                </a:moveTo>
                <a:lnTo>
                  <a:pt x="210043" y="0"/>
                </a:lnTo>
                <a:lnTo>
                  <a:pt x="389069" y="451646"/>
                </a:lnTo>
                <a:lnTo>
                  <a:pt x="569728" y="0"/>
                </a:lnTo>
                <a:lnTo>
                  <a:pt x="779227" y="0"/>
                </a:lnTo>
                <a:lnTo>
                  <a:pt x="462530" y="742768"/>
                </a:lnTo>
                <a:lnTo>
                  <a:pt x="312344" y="742768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defTabSz="914400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1800" dirty="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6" name="îśḻidê"/>
          <p:cNvSpPr/>
          <p:nvPr/>
        </p:nvSpPr>
        <p:spPr>
          <a:xfrm>
            <a:off x="615317" y="2462357"/>
            <a:ext cx="3824970" cy="9460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4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7" name="îşļiḋè"/>
          <p:cNvSpPr/>
          <p:nvPr/>
        </p:nvSpPr>
        <p:spPr>
          <a:xfrm>
            <a:off x="7255524" y="2462357"/>
            <a:ext cx="3824970" cy="9460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4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595120" y="2650556"/>
            <a:ext cx="4319380" cy="222809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4" hasCustomPrompt="1"/>
          </p:nvPr>
        </p:nvSpPr>
        <p:spPr>
          <a:xfrm>
            <a:off x="7227850" y="2650558"/>
            <a:ext cx="4319380" cy="222809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"/>
          <p:cNvSpPr/>
          <p:nvPr/>
        </p:nvSpPr>
        <p:spPr>
          <a:xfrm>
            <a:off x="682544" y="3628029"/>
            <a:ext cx="582711" cy="576640"/>
          </a:xfrm>
          <a:prstGeom prst="roundRect">
            <a:avLst>
              <a:gd name="adj" fmla="val 13503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" name="任意多边形 2"/>
          <p:cNvSpPr/>
          <p:nvPr/>
        </p:nvSpPr>
        <p:spPr bwMode="auto">
          <a:xfrm>
            <a:off x="829406" y="3759022"/>
            <a:ext cx="288923" cy="291207"/>
          </a:xfrm>
          <a:custGeom>
            <a:avLst/>
            <a:gdLst>
              <a:gd name="connsiteX0" fmla="*/ 257175 w 514350"/>
              <a:gd name="connsiteY0" fmla="*/ 266700 h 523875"/>
              <a:gd name="connsiteX1" fmla="*/ 390525 w 514350"/>
              <a:gd name="connsiteY1" fmla="*/ 133350 h 523875"/>
              <a:gd name="connsiteX2" fmla="*/ 257175 w 514350"/>
              <a:gd name="connsiteY2" fmla="*/ 0 h 523875"/>
              <a:gd name="connsiteX3" fmla="*/ 123825 w 514350"/>
              <a:gd name="connsiteY3" fmla="*/ 133350 h 523875"/>
              <a:gd name="connsiteX4" fmla="*/ 257175 w 514350"/>
              <a:gd name="connsiteY4" fmla="*/ 266700 h 523875"/>
              <a:gd name="connsiteX5" fmla="*/ 438150 w 514350"/>
              <a:gd name="connsiteY5" fmla="*/ 333375 h 523875"/>
              <a:gd name="connsiteX6" fmla="*/ 76200 w 514350"/>
              <a:gd name="connsiteY6" fmla="*/ 333375 h 523875"/>
              <a:gd name="connsiteX7" fmla="*/ 0 w 514350"/>
              <a:gd name="connsiteY7" fmla="*/ 409575 h 523875"/>
              <a:gd name="connsiteX8" fmla="*/ 0 w 514350"/>
              <a:gd name="connsiteY8" fmla="*/ 523875 h 523875"/>
              <a:gd name="connsiteX9" fmla="*/ 514350 w 514350"/>
              <a:gd name="connsiteY9" fmla="*/ 523875 h 523875"/>
              <a:gd name="connsiteX10" fmla="*/ 514350 w 514350"/>
              <a:gd name="connsiteY10" fmla="*/ 409575 h 523875"/>
              <a:gd name="connsiteX11" fmla="*/ 438150 w 514350"/>
              <a:gd name="connsiteY11" fmla="*/ 333375 h 523875"/>
              <a:gd name="connsiteX12" fmla="*/ 447675 w 514350"/>
              <a:gd name="connsiteY12" fmla="*/ 457200 h 523875"/>
              <a:gd name="connsiteX13" fmla="*/ 333375 w 514350"/>
              <a:gd name="connsiteY13" fmla="*/ 457200 h 523875"/>
              <a:gd name="connsiteX14" fmla="*/ 333375 w 514350"/>
              <a:gd name="connsiteY14" fmla="*/ 438150 h 523875"/>
              <a:gd name="connsiteX15" fmla="*/ 447675 w 514350"/>
              <a:gd name="connsiteY15" fmla="*/ 438150 h 523875"/>
              <a:gd name="connsiteX16" fmla="*/ 447675 w 514350"/>
              <a:gd name="connsiteY16" fmla="*/ 45720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4350" h="523875">
                <a:moveTo>
                  <a:pt x="257175" y="266700"/>
                </a:moveTo>
                <a:cubicBezTo>
                  <a:pt x="330518" y="266700"/>
                  <a:pt x="390525" y="206693"/>
                  <a:pt x="390525" y="133350"/>
                </a:cubicBezTo>
                <a:cubicBezTo>
                  <a:pt x="390525" y="60008"/>
                  <a:pt x="330518" y="0"/>
                  <a:pt x="257175" y="0"/>
                </a:cubicBezTo>
                <a:cubicBezTo>
                  <a:pt x="183833" y="0"/>
                  <a:pt x="123825" y="60008"/>
                  <a:pt x="123825" y="133350"/>
                </a:cubicBezTo>
                <a:cubicBezTo>
                  <a:pt x="123825" y="206693"/>
                  <a:pt x="183833" y="266700"/>
                  <a:pt x="257175" y="266700"/>
                </a:cubicBezTo>
                <a:close/>
                <a:moveTo>
                  <a:pt x="438150" y="333375"/>
                </a:moveTo>
                <a:lnTo>
                  <a:pt x="76200" y="333375"/>
                </a:lnTo>
                <a:cubicBezTo>
                  <a:pt x="34290" y="333375"/>
                  <a:pt x="0" y="367665"/>
                  <a:pt x="0" y="409575"/>
                </a:cubicBezTo>
                <a:lnTo>
                  <a:pt x="0" y="523875"/>
                </a:lnTo>
                <a:lnTo>
                  <a:pt x="514350" y="523875"/>
                </a:lnTo>
                <a:lnTo>
                  <a:pt x="514350" y="409575"/>
                </a:lnTo>
                <a:cubicBezTo>
                  <a:pt x="514350" y="367665"/>
                  <a:pt x="480060" y="333375"/>
                  <a:pt x="438150" y="333375"/>
                </a:cubicBezTo>
                <a:close/>
                <a:moveTo>
                  <a:pt x="447675" y="457200"/>
                </a:moveTo>
                <a:lnTo>
                  <a:pt x="333375" y="457200"/>
                </a:lnTo>
                <a:lnTo>
                  <a:pt x="333375" y="438150"/>
                </a:lnTo>
                <a:lnTo>
                  <a:pt x="447675" y="438150"/>
                </a:lnTo>
                <a:lnTo>
                  <a:pt x="447675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圆角矩形 3"/>
          <p:cNvSpPr/>
          <p:nvPr/>
        </p:nvSpPr>
        <p:spPr>
          <a:xfrm>
            <a:off x="2580123" y="1731324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9" name="曲线连接符 33"/>
          <p:cNvCxnSpPr>
            <a:stCxn id="13" idx="1"/>
            <a:endCxn id="11" idx="3"/>
          </p:cNvCxnSpPr>
          <p:nvPr/>
        </p:nvCxnSpPr>
        <p:spPr>
          <a:xfrm rot="10800000" flipV="1">
            <a:off x="1265255" y="2397725"/>
            <a:ext cx="1314868" cy="1518623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35"/>
          <p:cNvCxnSpPr>
            <a:endCxn id="11" idx="3"/>
          </p:cNvCxnSpPr>
          <p:nvPr/>
        </p:nvCxnSpPr>
        <p:spPr>
          <a:xfrm rot="10800000">
            <a:off x="1265255" y="3916349"/>
            <a:ext cx="1546148" cy="1298482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37"/>
          <p:cNvCxnSpPr>
            <a:endCxn id="11" idx="3"/>
          </p:cNvCxnSpPr>
          <p:nvPr/>
        </p:nvCxnSpPr>
        <p:spPr>
          <a:xfrm rot="10800000">
            <a:off x="1265256" y="3916349"/>
            <a:ext cx="1542597" cy="4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05899" y="2418689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005899" y="3717172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005899" y="5084234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580122" y="2240865"/>
            <a:ext cx="0" cy="218491"/>
          </a:xfrm>
          <a:prstGeom prst="line">
            <a:avLst/>
          </a:prstGeom>
          <a:ln w="50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3"/>
          <p:cNvSpPr/>
          <p:nvPr userDrawn="1"/>
        </p:nvSpPr>
        <p:spPr>
          <a:xfrm>
            <a:off x="2568168" y="3184050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51" name="直接连接符 50"/>
          <p:cNvCxnSpPr/>
          <p:nvPr userDrawn="1"/>
        </p:nvCxnSpPr>
        <p:spPr>
          <a:xfrm>
            <a:off x="2568167" y="3793174"/>
            <a:ext cx="0" cy="218491"/>
          </a:xfrm>
          <a:prstGeom prst="line">
            <a:avLst/>
          </a:prstGeom>
          <a:ln w="50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3"/>
          <p:cNvSpPr/>
          <p:nvPr userDrawn="1"/>
        </p:nvSpPr>
        <p:spPr>
          <a:xfrm>
            <a:off x="2563385" y="4636785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55" name="直接连接符 54"/>
          <p:cNvCxnSpPr/>
          <p:nvPr userDrawn="1"/>
        </p:nvCxnSpPr>
        <p:spPr>
          <a:xfrm>
            <a:off x="2563385" y="5146326"/>
            <a:ext cx="0" cy="218491"/>
          </a:xfrm>
          <a:prstGeom prst="line">
            <a:avLst/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2612035" y="1771280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3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2610028" y="3227371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4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2608016" y="4683459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5" name="圆角矩形 3"/>
          <p:cNvSpPr/>
          <p:nvPr userDrawn="1"/>
        </p:nvSpPr>
        <p:spPr>
          <a:xfrm>
            <a:off x="7292643" y="1738874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16" name="直接箭头连接符 115"/>
          <p:cNvCxnSpPr/>
          <p:nvPr userDrawn="1"/>
        </p:nvCxnSpPr>
        <p:spPr>
          <a:xfrm>
            <a:off x="10718420" y="2426239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 userDrawn="1"/>
        </p:nvCxnSpPr>
        <p:spPr>
          <a:xfrm>
            <a:off x="10718420" y="3724722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 userDrawn="1"/>
        </p:nvCxnSpPr>
        <p:spPr>
          <a:xfrm>
            <a:off x="10718420" y="5091784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>
            <a:off x="7292643" y="2248415"/>
            <a:ext cx="0" cy="218491"/>
          </a:xfrm>
          <a:prstGeom prst="line">
            <a:avLst/>
          </a:prstGeom>
          <a:ln w="50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圆角矩形 3"/>
          <p:cNvSpPr/>
          <p:nvPr userDrawn="1"/>
        </p:nvSpPr>
        <p:spPr>
          <a:xfrm>
            <a:off x="7280689" y="3191600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21" name="直接连接符 120"/>
          <p:cNvCxnSpPr/>
          <p:nvPr userDrawn="1"/>
        </p:nvCxnSpPr>
        <p:spPr>
          <a:xfrm>
            <a:off x="7280688" y="3800724"/>
            <a:ext cx="0" cy="218491"/>
          </a:xfrm>
          <a:prstGeom prst="line">
            <a:avLst/>
          </a:prstGeom>
          <a:ln w="508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圆角矩形 3"/>
          <p:cNvSpPr/>
          <p:nvPr userDrawn="1"/>
        </p:nvSpPr>
        <p:spPr>
          <a:xfrm>
            <a:off x="7275906" y="4644335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cxnSp>
        <p:nvCxnSpPr>
          <p:cNvPr id="123" name="直接连接符 122"/>
          <p:cNvCxnSpPr/>
          <p:nvPr userDrawn="1"/>
        </p:nvCxnSpPr>
        <p:spPr>
          <a:xfrm>
            <a:off x="7275905" y="5153876"/>
            <a:ext cx="0" cy="218491"/>
          </a:xfrm>
          <a:prstGeom prst="line">
            <a:avLst/>
          </a:prstGeom>
          <a:ln w="50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7324556" y="1778830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5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322549" y="3234921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6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7320537" y="4691009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4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5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02867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37900" y="1393688"/>
            <a:ext cx="368539" cy="346247"/>
            <a:chOff x="3866383" y="1968240"/>
            <a:chExt cx="444222" cy="444220"/>
          </a:xfrm>
        </p:grpSpPr>
        <p:sp>
          <p:nvSpPr>
            <p:cNvPr id="23" name="椭圆 22"/>
            <p:cNvSpPr/>
            <p:nvPr/>
          </p:nvSpPr>
          <p:spPr>
            <a:xfrm>
              <a:off x="3866383" y="1968240"/>
              <a:ext cx="444222" cy="44422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4" name="任意多边形 13"/>
            <p:cNvSpPr/>
            <p:nvPr/>
          </p:nvSpPr>
          <p:spPr bwMode="auto">
            <a:xfrm>
              <a:off x="3985714" y="2101045"/>
              <a:ext cx="205561" cy="15417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/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7" name="圆角矩形 55"/>
          <p:cNvSpPr/>
          <p:nvPr/>
        </p:nvSpPr>
        <p:spPr>
          <a:xfrm>
            <a:off x="2694451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8" name="圆角矩形 62"/>
          <p:cNvSpPr/>
          <p:nvPr/>
        </p:nvSpPr>
        <p:spPr>
          <a:xfrm>
            <a:off x="4986035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圆角矩形 69"/>
          <p:cNvSpPr/>
          <p:nvPr/>
        </p:nvSpPr>
        <p:spPr>
          <a:xfrm>
            <a:off x="7277620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" name="圆角矩形 76"/>
          <p:cNvSpPr/>
          <p:nvPr/>
        </p:nvSpPr>
        <p:spPr>
          <a:xfrm>
            <a:off x="9569203" y="1566810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21069" y="1393688"/>
            <a:ext cx="368539" cy="346247"/>
            <a:chOff x="7881396" y="1968240"/>
            <a:chExt cx="444222" cy="444220"/>
          </a:xfrm>
        </p:grpSpPr>
        <p:sp>
          <p:nvSpPr>
            <p:cNvPr id="21" name="椭圆 20"/>
            <p:cNvSpPr/>
            <p:nvPr/>
          </p:nvSpPr>
          <p:spPr>
            <a:xfrm>
              <a:off x="7881396" y="1968240"/>
              <a:ext cx="444222" cy="44422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2" name="任意多边形 102"/>
            <p:cNvSpPr/>
            <p:nvPr/>
          </p:nvSpPr>
          <p:spPr bwMode="auto">
            <a:xfrm>
              <a:off x="8030560" y="2075350"/>
              <a:ext cx="168853" cy="205560"/>
            </a:xfrm>
            <a:custGeom>
              <a:avLst/>
              <a:gdLst>
                <a:gd name="connsiteX0" fmla="*/ 283816 w 438150"/>
                <a:gd name="connsiteY0" fmla="*/ 621 h 533400"/>
                <a:gd name="connsiteX1" fmla="*/ 286102 w 438150"/>
                <a:gd name="connsiteY1" fmla="*/ 716 h 533400"/>
                <a:gd name="connsiteX2" fmla="*/ 286102 w 438150"/>
                <a:gd name="connsiteY2" fmla="*/ 124446 h 533400"/>
                <a:gd name="connsiteX3" fmla="*/ 286197 w 438150"/>
                <a:gd name="connsiteY3" fmla="*/ 126160 h 533400"/>
                <a:gd name="connsiteX4" fmla="*/ 314677 w 438150"/>
                <a:gd name="connsiteY4" fmla="*/ 153021 h 533400"/>
                <a:gd name="connsiteX5" fmla="*/ 314677 w 438150"/>
                <a:gd name="connsiteY5" fmla="*/ 153021 h 533400"/>
                <a:gd name="connsiteX6" fmla="*/ 438407 w 438150"/>
                <a:gd name="connsiteY6" fmla="*/ 153021 h 533400"/>
                <a:gd name="connsiteX7" fmla="*/ 438502 w 438150"/>
                <a:gd name="connsiteY7" fmla="*/ 155307 h 533400"/>
                <a:gd name="connsiteX8" fmla="*/ 438502 w 438150"/>
                <a:gd name="connsiteY8" fmla="*/ 505446 h 533400"/>
                <a:gd name="connsiteX9" fmla="*/ 409927 w 438150"/>
                <a:gd name="connsiteY9" fmla="*/ 534021 h 533400"/>
                <a:gd name="connsiteX10" fmla="*/ 28927 w 438150"/>
                <a:gd name="connsiteY10" fmla="*/ 534021 h 533400"/>
                <a:gd name="connsiteX11" fmla="*/ 352 w 438150"/>
                <a:gd name="connsiteY11" fmla="*/ 505446 h 533400"/>
                <a:gd name="connsiteX12" fmla="*/ 352 w 438150"/>
                <a:gd name="connsiteY12" fmla="*/ 29196 h 533400"/>
                <a:gd name="connsiteX13" fmla="*/ 28927 w 438150"/>
                <a:gd name="connsiteY13" fmla="*/ 621 h 533400"/>
                <a:gd name="connsiteX14" fmla="*/ 283816 w 438150"/>
                <a:gd name="connsiteY14" fmla="*/ 621 h 533400"/>
                <a:gd name="connsiteX15" fmla="*/ 248002 w 438150"/>
                <a:gd name="connsiteY15" fmla="*/ 200646 h 533400"/>
                <a:gd name="connsiteX16" fmla="*/ 152752 w 438150"/>
                <a:gd name="connsiteY16" fmla="*/ 200646 h 533400"/>
                <a:gd name="connsiteX17" fmla="*/ 152752 w 438150"/>
                <a:gd name="connsiteY17" fmla="*/ 410196 h 533400"/>
                <a:gd name="connsiteX18" fmla="*/ 171802 w 438150"/>
                <a:gd name="connsiteY18" fmla="*/ 410196 h 533400"/>
                <a:gd name="connsiteX19" fmla="*/ 171802 w 438150"/>
                <a:gd name="connsiteY19" fmla="*/ 314946 h 533400"/>
                <a:gd name="connsiteX20" fmla="*/ 248002 w 438150"/>
                <a:gd name="connsiteY20" fmla="*/ 314946 h 533400"/>
                <a:gd name="connsiteX21" fmla="*/ 250098 w 438150"/>
                <a:gd name="connsiteY21" fmla="*/ 314946 h 533400"/>
                <a:gd name="connsiteX22" fmla="*/ 305152 w 438150"/>
                <a:gd name="connsiteY22" fmla="*/ 257796 h 533400"/>
                <a:gd name="connsiteX23" fmla="*/ 248002 w 438150"/>
                <a:gd name="connsiteY23" fmla="*/ 200646 h 533400"/>
                <a:gd name="connsiteX24" fmla="*/ 248002 w 438150"/>
                <a:gd name="connsiteY24" fmla="*/ 200646 h 533400"/>
                <a:gd name="connsiteX25" fmla="*/ 248002 w 438150"/>
                <a:gd name="connsiteY25" fmla="*/ 219696 h 533400"/>
                <a:gd name="connsiteX26" fmla="*/ 286102 w 438150"/>
                <a:gd name="connsiteY26" fmla="*/ 257796 h 533400"/>
                <a:gd name="connsiteX27" fmla="*/ 248002 w 438150"/>
                <a:gd name="connsiteY27" fmla="*/ 295896 h 533400"/>
                <a:gd name="connsiteX28" fmla="*/ 248002 w 438150"/>
                <a:gd name="connsiteY28" fmla="*/ 295896 h 533400"/>
                <a:gd name="connsiteX29" fmla="*/ 171802 w 438150"/>
                <a:gd name="connsiteY29" fmla="*/ 295896 h 533400"/>
                <a:gd name="connsiteX30" fmla="*/ 171802 w 438150"/>
                <a:gd name="connsiteY30" fmla="*/ 219696 h 533400"/>
                <a:gd name="connsiteX31" fmla="*/ 248002 w 438150"/>
                <a:gd name="connsiteY31" fmla="*/ 219696 h 533400"/>
                <a:gd name="connsiteX32" fmla="*/ 428977 w 438150"/>
                <a:gd name="connsiteY32" fmla="*/ 133971 h 533400"/>
                <a:gd name="connsiteX33" fmla="*/ 314677 w 438150"/>
                <a:gd name="connsiteY33" fmla="*/ 133971 h 533400"/>
                <a:gd name="connsiteX34" fmla="*/ 313534 w 438150"/>
                <a:gd name="connsiteY34" fmla="*/ 133876 h 533400"/>
                <a:gd name="connsiteX35" fmla="*/ 305152 w 438150"/>
                <a:gd name="connsiteY35" fmla="*/ 124446 h 533400"/>
                <a:gd name="connsiteX36" fmla="*/ 305152 w 438150"/>
                <a:gd name="connsiteY36" fmla="*/ 124446 h 533400"/>
                <a:gd name="connsiteX37" fmla="*/ 305152 w 438150"/>
                <a:gd name="connsiteY37" fmla="*/ 10146 h 533400"/>
                <a:gd name="connsiteX38" fmla="*/ 428977 w 438150"/>
                <a:gd name="connsiteY38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8150" h="533400">
                  <a:moveTo>
                    <a:pt x="283816" y="621"/>
                  </a:moveTo>
                  <a:cubicBezTo>
                    <a:pt x="284578" y="621"/>
                    <a:pt x="285340" y="621"/>
                    <a:pt x="286102" y="716"/>
                  </a:cubicBezTo>
                  <a:lnTo>
                    <a:pt x="286102" y="124446"/>
                  </a:lnTo>
                  <a:lnTo>
                    <a:pt x="286197" y="126160"/>
                  </a:lnTo>
                  <a:cubicBezTo>
                    <a:pt x="287055" y="141115"/>
                    <a:pt x="299532" y="153021"/>
                    <a:pt x="314677" y="153021"/>
                  </a:cubicBezTo>
                  <a:lnTo>
                    <a:pt x="314677" y="153021"/>
                  </a:lnTo>
                  <a:lnTo>
                    <a:pt x="438407" y="153021"/>
                  </a:lnTo>
                  <a:cubicBezTo>
                    <a:pt x="438502" y="153783"/>
                    <a:pt x="438502" y="154545"/>
                    <a:pt x="438502" y="155307"/>
                  </a:cubicBezTo>
                  <a:lnTo>
                    <a:pt x="438502" y="505446"/>
                  </a:lnTo>
                  <a:cubicBezTo>
                    <a:pt x="438502" y="521257"/>
                    <a:pt x="425739" y="534021"/>
                    <a:pt x="409927" y="534021"/>
                  </a:cubicBezTo>
                  <a:lnTo>
                    <a:pt x="28927" y="534021"/>
                  </a:lnTo>
                  <a:cubicBezTo>
                    <a:pt x="13115" y="534021"/>
                    <a:pt x="352" y="521257"/>
                    <a:pt x="352" y="505446"/>
                  </a:cubicBezTo>
                  <a:lnTo>
                    <a:pt x="352" y="29196"/>
                  </a:lnTo>
                  <a:cubicBezTo>
                    <a:pt x="352" y="13385"/>
                    <a:pt x="13115" y="621"/>
                    <a:pt x="28927" y="621"/>
                  </a:cubicBezTo>
                  <a:lnTo>
                    <a:pt x="283816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50098" y="314946"/>
                  </a:lnTo>
                  <a:cubicBezTo>
                    <a:pt x="280673" y="313803"/>
                    <a:pt x="305152" y="288657"/>
                    <a:pt x="305152" y="257796"/>
                  </a:cubicBezTo>
                  <a:cubicBezTo>
                    <a:pt x="305152" y="226268"/>
                    <a:pt x="279530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9052" y="219696"/>
                    <a:pt x="286102" y="236746"/>
                    <a:pt x="286102" y="257796"/>
                  </a:cubicBezTo>
                  <a:cubicBezTo>
                    <a:pt x="286102" y="278846"/>
                    <a:pt x="269052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14677" y="133971"/>
                  </a:lnTo>
                  <a:lnTo>
                    <a:pt x="313534" y="133876"/>
                  </a:lnTo>
                  <a:cubicBezTo>
                    <a:pt x="308772" y="133304"/>
                    <a:pt x="305152" y="129304"/>
                    <a:pt x="305152" y="124446"/>
                  </a:cubicBezTo>
                  <a:lnTo>
                    <a:pt x="305152" y="124446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4236" y="1393688"/>
            <a:ext cx="368539" cy="346247"/>
            <a:chOff x="6275392" y="1968240"/>
            <a:chExt cx="444222" cy="444220"/>
          </a:xfrm>
        </p:grpSpPr>
        <p:sp>
          <p:nvSpPr>
            <p:cNvPr id="19" name="椭圆 18"/>
            <p:cNvSpPr/>
            <p:nvPr/>
          </p:nvSpPr>
          <p:spPr>
            <a:xfrm>
              <a:off x="6275392" y="1968240"/>
              <a:ext cx="444222" cy="44422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20" name="任意多边形 105"/>
            <p:cNvSpPr/>
            <p:nvPr/>
          </p:nvSpPr>
          <p:spPr bwMode="auto">
            <a:xfrm>
              <a:off x="6383242" y="2108046"/>
              <a:ext cx="205561" cy="163687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159 w 514350"/>
                <a:gd name="connsiteY4" fmla="*/ 353046 h 409575"/>
                <a:gd name="connsiteX5" fmla="*/ 115387 w 514350"/>
                <a:gd name="connsiteY5" fmla="*/ 410196 h 409575"/>
                <a:gd name="connsiteX6" fmla="*/ 115387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579" y="621"/>
                    <a:pt x="515342" y="13385"/>
                    <a:pt x="515342" y="29196"/>
                  </a:cubicBezTo>
                  <a:lnTo>
                    <a:pt x="515342" y="324471"/>
                  </a:lnTo>
                  <a:cubicBezTo>
                    <a:pt x="515342" y="340282"/>
                    <a:pt x="502579" y="353046"/>
                    <a:pt x="486767" y="353046"/>
                  </a:cubicBez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29567" y="353046"/>
                  </a:lnTo>
                  <a:cubicBezTo>
                    <a:pt x="13755" y="353046"/>
                    <a:pt x="992" y="340282"/>
                    <a:pt x="992" y="324471"/>
                  </a:cubicBezTo>
                  <a:lnTo>
                    <a:pt x="992" y="29196"/>
                  </a:lnTo>
                  <a:cubicBezTo>
                    <a:pt x="992" y="13385"/>
                    <a:pt x="13755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29485" y="1393688"/>
            <a:ext cx="368539" cy="346247"/>
            <a:chOff x="5472389" y="1968240"/>
            <a:chExt cx="444222" cy="444220"/>
          </a:xfrm>
        </p:grpSpPr>
        <p:sp>
          <p:nvSpPr>
            <p:cNvPr id="17" name="椭圆 16"/>
            <p:cNvSpPr/>
            <p:nvPr/>
          </p:nvSpPr>
          <p:spPr>
            <a:xfrm>
              <a:off x="5472389" y="1968240"/>
              <a:ext cx="444222" cy="444220"/>
            </a:xfrm>
            <a:prstGeom prst="ellipse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8" name="任意多边形 108"/>
            <p:cNvSpPr/>
            <p:nvPr/>
          </p:nvSpPr>
          <p:spPr bwMode="auto">
            <a:xfrm>
              <a:off x="5580239" y="2072307"/>
              <a:ext cx="205561" cy="187207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12653" y="1393688"/>
            <a:ext cx="368539" cy="346247"/>
            <a:chOff x="7078395" y="1968240"/>
            <a:chExt cx="444222" cy="444220"/>
          </a:xfrm>
        </p:grpSpPr>
        <p:sp>
          <p:nvSpPr>
            <p:cNvPr id="15" name="椭圆 14"/>
            <p:cNvSpPr/>
            <p:nvPr/>
          </p:nvSpPr>
          <p:spPr>
            <a:xfrm>
              <a:off x="7078395" y="1968240"/>
              <a:ext cx="444222" cy="444220"/>
            </a:xfrm>
            <a:prstGeom prst="ellipse">
              <a:avLst/>
            </a:prstGeom>
            <a:solidFill>
              <a:schemeClr val="tx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  <p:sp>
          <p:nvSpPr>
            <p:cNvPr id="16" name="任意多边形 111"/>
            <p:cNvSpPr/>
            <p:nvPr/>
          </p:nvSpPr>
          <p:spPr bwMode="auto">
            <a:xfrm>
              <a:off x="7206740" y="2075350"/>
              <a:ext cx="187529" cy="205560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Source Han Sans CN Regular" panose="020B0500000000000000" charset="-122"/>
                <a:cs typeface="HelveticaNeueLT Pro 55 Roman" panose="020B0604020202020204" pitchFamily="34" charset="0"/>
              </a:endParaRPr>
            </a:p>
          </p:txBody>
        </p:sp>
      </p:grpSp>
      <p:sp>
        <p:nvSpPr>
          <p:cNvPr id="3" name="文本占位符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87410" y="1874479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686535" y="1883043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4985655" y="1901881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7271082" y="1910445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46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9583901" y="1898461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</p:txBody>
      </p:sp>
      <p:sp>
        <p:nvSpPr>
          <p:cNvPr id="2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并列-6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圆角矩形 4"/>
          <p:cNvSpPr/>
          <p:nvPr userDrawn="1"/>
        </p:nvSpPr>
        <p:spPr>
          <a:xfrm rot="5400000">
            <a:off x="8625287" y="2292540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0" name="圆角矩形 4"/>
          <p:cNvSpPr/>
          <p:nvPr userDrawn="1"/>
        </p:nvSpPr>
        <p:spPr>
          <a:xfrm rot="5400000">
            <a:off x="8617696" y="1116066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8" name="圆角矩形 4"/>
          <p:cNvSpPr/>
          <p:nvPr userDrawn="1"/>
        </p:nvSpPr>
        <p:spPr>
          <a:xfrm rot="5400000">
            <a:off x="2635192" y="1124612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1" name="圆角矩形 4"/>
          <p:cNvSpPr/>
          <p:nvPr userDrawn="1"/>
        </p:nvSpPr>
        <p:spPr>
          <a:xfrm rot="5400000">
            <a:off x="2644686" y="2302510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 rot="5400000">
            <a:off x="2637096" y="-53284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4422" y="2371282"/>
            <a:ext cx="240691" cy="240485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61" name="任意多边形 105"/>
          <p:cNvSpPr/>
          <p:nvPr userDrawn="1"/>
        </p:nvSpPr>
        <p:spPr bwMode="auto">
          <a:xfrm>
            <a:off x="600881" y="2447216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87" name="椭圆 86"/>
          <p:cNvSpPr/>
          <p:nvPr userDrawn="1"/>
        </p:nvSpPr>
        <p:spPr>
          <a:xfrm>
            <a:off x="524422" y="3557723"/>
            <a:ext cx="240691" cy="240485"/>
          </a:xfrm>
          <a:prstGeom prst="ellipse">
            <a:avLst/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0" name="任意多边形 105"/>
          <p:cNvSpPr/>
          <p:nvPr userDrawn="1"/>
        </p:nvSpPr>
        <p:spPr bwMode="auto">
          <a:xfrm>
            <a:off x="600881" y="3633657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2" name="椭圆 101"/>
          <p:cNvSpPr/>
          <p:nvPr userDrawn="1"/>
        </p:nvSpPr>
        <p:spPr>
          <a:xfrm>
            <a:off x="524422" y="4745589"/>
            <a:ext cx="240691" cy="240485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5" name="任意多边形 105"/>
          <p:cNvSpPr/>
          <p:nvPr userDrawn="1"/>
        </p:nvSpPr>
        <p:spPr bwMode="auto">
          <a:xfrm>
            <a:off x="600881" y="4821523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7" name="椭圆 106"/>
          <p:cNvSpPr/>
          <p:nvPr userDrawn="1"/>
        </p:nvSpPr>
        <p:spPr>
          <a:xfrm>
            <a:off x="6484776" y="4752711"/>
            <a:ext cx="246764" cy="240485"/>
          </a:xfrm>
          <a:prstGeom prst="ellipse">
            <a:avLst/>
          </a:prstGeom>
          <a:solidFill>
            <a:schemeClr val="tx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0" name="任意多边形 105"/>
          <p:cNvSpPr/>
          <p:nvPr userDrawn="1"/>
        </p:nvSpPr>
        <p:spPr bwMode="auto">
          <a:xfrm>
            <a:off x="6544585" y="4828645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7" name="椭圆 116"/>
          <p:cNvSpPr/>
          <p:nvPr userDrawn="1"/>
        </p:nvSpPr>
        <p:spPr>
          <a:xfrm>
            <a:off x="6484776" y="3547754"/>
            <a:ext cx="246764" cy="240485"/>
          </a:xfrm>
          <a:prstGeom prst="ellipse">
            <a:avLst/>
          </a:prstGeom>
          <a:solidFill>
            <a:schemeClr val="accent5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0" name="任意多边形 105"/>
          <p:cNvSpPr/>
          <p:nvPr userDrawn="1"/>
        </p:nvSpPr>
        <p:spPr bwMode="auto">
          <a:xfrm>
            <a:off x="6544585" y="3623688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3" name="圆角矩形 4"/>
          <p:cNvSpPr/>
          <p:nvPr userDrawn="1"/>
        </p:nvSpPr>
        <p:spPr>
          <a:xfrm rot="5400000">
            <a:off x="8613892" y="-73225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2" name="椭圆 111"/>
          <p:cNvSpPr/>
          <p:nvPr userDrawn="1"/>
        </p:nvSpPr>
        <p:spPr>
          <a:xfrm>
            <a:off x="6484776" y="2361313"/>
            <a:ext cx="246764" cy="240485"/>
          </a:xfrm>
          <a:prstGeom prst="ellipse">
            <a:avLst/>
          </a:prstGeom>
          <a:solidFill>
            <a:schemeClr val="accent4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15" name="任意多边形 105"/>
          <p:cNvSpPr/>
          <p:nvPr userDrawn="1"/>
        </p:nvSpPr>
        <p:spPr bwMode="auto">
          <a:xfrm>
            <a:off x="6544585" y="2437247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47385" y="1950697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645105" y="3151056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642825" y="4330870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6658905" y="3138581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6654345" y="4339434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6629228" y="1955345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9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6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57"/>
          <p:cNvSpPr/>
          <p:nvPr/>
        </p:nvSpPr>
        <p:spPr>
          <a:xfrm>
            <a:off x="841828" y="2010370"/>
            <a:ext cx="10859105" cy="3678256"/>
          </a:xfrm>
          <a:prstGeom prst="roundRect">
            <a:avLst>
              <a:gd name="adj" fmla="val 0"/>
            </a:avLst>
          </a:prstGeom>
          <a:noFill/>
          <a:ln w="3175" cap="rnd">
            <a:solidFill>
              <a:schemeClr val="accent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99029" y="2504010"/>
            <a:ext cx="491753" cy="479410"/>
          </a:xfrm>
          <a:prstGeom prst="ellipse">
            <a:avLst/>
          </a:prstGeom>
          <a:solidFill>
            <a:schemeClr val="accent1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2486" y="3610377"/>
            <a:ext cx="491753" cy="479410"/>
          </a:xfrm>
          <a:prstGeom prst="ellipse">
            <a:avLst/>
          </a:prstGeom>
          <a:solidFill>
            <a:schemeClr val="accent3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92485" y="4716744"/>
            <a:ext cx="491753" cy="479410"/>
          </a:xfrm>
          <a:prstGeom prst="ellipse">
            <a:avLst/>
          </a:prstGeom>
          <a:solidFill>
            <a:schemeClr val="accent2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2" name="椭圆 41"/>
          <p:cNvSpPr/>
          <p:nvPr userDrawn="1"/>
        </p:nvSpPr>
        <p:spPr>
          <a:xfrm>
            <a:off x="6270156" y="2490155"/>
            <a:ext cx="491753" cy="479410"/>
          </a:xfrm>
          <a:prstGeom prst="ellipse">
            <a:avLst/>
          </a:prstGeom>
          <a:solidFill>
            <a:schemeClr val="accent4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3" name="椭圆 42"/>
          <p:cNvSpPr/>
          <p:nvPr userDrawn="1"/>
        </p:nvSpPr>
        <p:spPr>
          <a:xfrm>
            <a:off x="6263613" y="3596522"/>
            <a:ext cx="491753" cy="479410"/>
          </a:xfrm>
          <a:prstGeom prst="ellipse">
            <a:avLst/>
          </a:prstGeom>
          <a:solidFill>
            <a:schemeClr val="accent5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44" name="椭圆 43"/>
          <p:cNvSpPr/>
          <p:nvPr userDrawn="1"/>
        </p:nvSpPr>
        <p:spPr>
          <a:xfrm>
            <a:off x="6263612" y="4702889"/>
            <a:ext cx="491753" cy="479410"/>
          </a:xfrm>
          <a:prstGeom prst="ellipse">
            <a:avLst/>
          </a:prstGeom>
          <a:solidFill>
            <a:schemeClr val="tx2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80" y="2260314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299100" y="3368208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1296820" y="4476102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7011535" y="2258604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7009255" y="3366498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7006975" y="4474392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1图一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6274778" y="2268049"/>
            <a:ext cx="3682999" cy="3399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6274778" y="2642456"/>
            <a:ext cx="5013741" cy="314309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9" name="内容占位符 10"/>
          <p:cNvSpPr>
            <a:spLocks noGrp="1"/>
          </p:cNvSpPr>
          <p:nvPr>
            <p:ph sz="quarter" idx="24" hasCustomPrompt="1"/>
          </p:nvPr>
        </p:nvSpPr>
        <p:spPr>
          <a:xfrm>
            <a:off x="845702" y="1793947"/>
            <a:ext cx="5247341" cy="3998259"/>
          </a:xfrm>
        </p:spPr>
        <p:txBody>
          <a:bodyPr>
            <a:normAutofit/>
          </a:bodyPr>
          <a:lstStyle>
            <a:lvl1pPr algn="l">
              <a:defRPr sz="1800"/>
            </a:lvl1pPr>
            <a:lvl2pPr algn="l">
              <a:defRPr sz="1400"/>
            </a:lvl2pPr>
            <a:lvl3pPr algn="l">
              <a:defRPr sz="1200"/>
            </a:lvl3pPr>
            <a:lvl4pPr algn="l">
              <a:defRPr sz="1100"/>
            </a:lvl4pPr>
            <a:lvl5pPr algn="l">
              <a:defRPr sz="10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sz="quarter" idx="10" hasCustomPrompt="1"/>
          </p:nvPr>
        </p:nvSpPr>
        <p:spPr>
          <a:xfrm>
            <a:off x="668867" y="1809750"/>
            <a:ext cx="11032067" cy="2045540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ṥ1íďè"/>
          <p:cNvSpPr/>
          <p:nvPr userDrawn="1"/>
        </p:nvSpPr>
        <p:spPr>
          <a:xfrm>
            <a:off x="986484" y="5022303"/>
            <a:ext cx="293602" cy="293602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 fontScale="77500" lnSpcReduction="20000"/>
          </a:bodyPr>
          <a:lstStyle/>
          <a:p>
            <a:pPr algn="ctr" defTabSz="914400"/>
            <a:endParaRPr lang="en-GB" sz="2000" b="1">
              <a:solidFill>
                <a:schemeClr val="bg1"/>
              </a:solidFill>
              <a:cs typeface="HelveticaNeueLT Pro 55 Roman" panose="020B0604020202020204" pitchFamily="34" charset="0"/>
            </a:endParaRPr>
          </a:p>
        </p:txBody>
      </p:sp>
      <p:sp>
        <p:nvSpPr>
          <p:cNvPr id="4" name="ísḷïḋe"/>
          <p:cNvSpPr/>
          <p:nvPr userDrawn="1"/>
        </p:nvSpPr>
        <p:spPr>
          <a:xfrm>
            <a:off x="1133285" y="2227600"/>
            <a:ext cx="2941504" cy="2941504"/>
          </a:xfrm>
          <a:prstGeom prst="rect">
            <a:avLst/>
          </a:prstGeom>
          <a:blipFill>
            <a:blip r:embed="rId2" cstate="screen">
              <a:grayscl/>
            </a:blip>
            <a:stretch>
              <a:fillRect/>
            </a:stretch>
          </a:blipFill>
          <a:ln w="762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HelveticaNeueLT Pro 55 Roman" panose="020B0604020202020204" pitchFamily="34" charset="0"/>
            </a:endParaRPr>
          </a:p>
        </p:txBody>
      </p:sp>
      <p:sp>
        <p:nvSpPr>
          <p:cNvPr id="5" name="íṧļíḍé"/>
          <p:cNvSpPr/>
          <p:nvPr userDrawn="1"/>
        </p:nvSpPr>
        <p:spPr>
          <a:xfrm>
            <a:off x="3896861" y="2394513"/>
            <a:ext cx="509765" cy="509765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en-GB" sz="2000" b="1">
              <a:solidFill>
                <a:schemeClr val="bg1"/>
              </a:solidFill>
              <a:cs typeface="HelveticaNeueLT Pro 55 Roman" panose="020B0604020202020204" pitchFamily="34" charset="0"/>
            </a:endParaRPr>
          </a:p>
        </p:txBody>
      </p:sp>
      <p:sp>
        <p:nvSpPr>
          <p:cNvPr id="7" name="îşlîḓé"/>
          <p:cNvSpPr txBox="1"/>
          <p:nvPr/>
        </p:nvSpPr>
        <p:spPr>
          <a:xfrm>
            <a:off x="4911208" y="2227600"/>
            <a:ext cx="954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01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11" name="îs1îḋé"/>
          <p:cNvSpPr txBox="1"/>
          <p:nvPr/>
        </p:nvSpPr>
        <p:spPr>
          <a:xfrm>
            <a:off x="4911207" y="3236687"/>
            <a:ext cx="954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02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15" name="iṧľídê"/>
          <p:cNvSpPr txBox="1"/>
          <p:nvPr/>
        </p:nvSpPr>
        <p:spPr>
          <a:xfrm>
            <a:off x="4911207" y="4245774"/>
            <a:ext cx="954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5400" b="1" dirty="0">
                <a:solidFill>
                  <a:schemeClr val="tx2">
                    <a:alpha val="20000"/>
                  </a:schemeClr>
                </a:solidFill>
                <a:latin typeface="+mj-lt"/>
                <a:cs typeface="HelveticaNeueLT Pro 55 Roman" panose="020B0604020202020204" pitchFamily="34" charset="0"/>
              </a:rPr>
              <a:t>03</a:t>
            </a:r>
            <a:endParaRPr lang="en-GB" sz="5400" b="1" dirty="0">
              <a:solidFill>
                <a:schemeClr val="tx2">
                  <a:alpha val="20000"/>
                </a:schemeClr>
              </a:solidFill>
              <a:latin typeface="+mj-lt"/>
              <a:cs typeface="HelveticaNeueLT Pro 55 Roman" panose="020B0604020202020204" pitchFamily="34" charset="0"/>
            </a:endParaRPr>
          </a:p>
        </p:txBody>
      </p:sp>
      <p:sp>
        <p:nvSpPr>
          <p:cNvPr id="20" name="文本占位符 2"/>
          <p:cNvSpPr>
            <a:spLocks noGrp="1"/>
          </p:cNvSpPr>
          <p:nvPr>
            <p:ph idx="10" hasCustomPrompt="1"/>
          </p:nvPr>
        </p:nvSpPr>
        <p:spPr>
          <a:xfrm>
            <a:off x="5918236" y="237003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idx="12" hasCustomPrompt="1"/>
          </p:nvPr>
        </p:nvSpPr>
        <p:spPr>
          <a:xfrm>
            <a:off x="5905500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3" name="文本占位符 2"/>
          <p:cNvSpPr>
            <a:spLocks noGrp="1"/>
          </p:cNvSpPr>
          <p:nvPr>
            <p:ph idx="13" hasCustomPrompt="1"/>
          </p:nvPr>
        </p:nvSpPr>
        <p:spPr>
          <a:xfrm>
            <a:off x="7781925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4" name="文本占位符 2"/>
          <p:cNvSpPr>
            <a:spLocks noGrp="1"/>
          </p:cNvSpPr>
          <p:nvPr>
            <p:ph idx="14" hasCustomPrompt="1"/>
          </p:nvPr>
        </p:nvSpPr>
        <p:spPr>
          <a:xfrm>
            <a:off x="9648825" y="27146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5" name="文本占位符 2"/>
          <p:cNvSpPr>
            <a:spLocks noGrp="1"/>
          </p:cNvSpPr>
          <p:nvPr>
            <p:ph idx="15" hasCustomPrompt="1"/>
          </p:nvPr>
        </p:nvSpPr>
        <p:spPr>
          <a:xfrm>
            <a:off x="5927761" y="339873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idx="16" hasCustomPrompt="1"/>
          </p:nvPr>
        </p:nvSpPr>
        <p:spPr>
          <a:xfrm>
            <a:off x="5915025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idx="17" hasCustomPrompt="1"/>
          </p:nvPr>
        </p:nvSpPr>
        <p:spPr>
          <a:xfrm>
            <a:off x="7791450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8" name="文本占位符 2"/>
          <p:cNvSpPr>
            <a:spLocks noGrp="1"/>
          </p:cNvSpPr>
          <p:nvPr>
            <p:ph idx="18" hasCustomPrompt="1"/>
          </p:nvPr>
        </p:nvSpPr>
        <p:spPr>
          <a:xfrm>
            <a:off x="9658350" y="374332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idx="19" hasCustomPrompt="1"/>
          </p:nvPr>
        </p:nvSpPr>
        <p:spPr>
          <a:xfrm>
            <a:off x="5927761" y="4408380"/>
            <a:ext cx="5516527" cy="382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文本占位符 2"/>
          <p:cNvSpPr>
            <a:spLocks noGrp="1"/>
          </p:cNvSpPr>
          <p:nvPr>
            <p:ph idx="20" hasCustomPrompt="1"/>
          </p:nvPr>
        </p:nvSpPr>
        <p:spPr>
          <a:xfrm>
            <a:off x="5915025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idx="21" hasCustomPrompt="1"/>
          </p:nvPr>
        </p:nvSpPr>
        <p:spPr>
          <a:xfrm>
            <a:off x="7791450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idx="22" hasCustomPrompt="1"/>
          </p:nvPr>
        </p:nvSpPr>
        <p:spPr>
          <a:xfrm>
            <a:off x="9658350" y="4752976"/>
            <a:ext cx="1790700" cy="333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zh-CN" altLang="en-US"/>
              <a:t>第二级</a:t>
            </a:r>
            <a:endParaRPr lang="zh-CN" altLang="en-US" dirty="0"/>
          </a:p>
        </p:txBody>
      </p:sp>
      <p:sp>
        <p:nvSpPr>
          <p:cNvPr id="2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9"/>
          <a:stretch>
            <a:fillRect/>
          </a:stretch>
        </p:blipFill>
        <p:spPr>
          <a:xfrm flipH="1">
            <a:off x="0" y="0"/>
            <a:ext cx="12192000" cy="6846849"/>
          </a:xfrm>
          <a:prstGeom prst="rect">
            <a:avLst/>
          </a:prstGeom>
        </p:spPr>
      </p:pic>
      <p:sp>
        <p:nvSpPr>
          <p:cNvPr id="34" name="直角三角形 33"/>
          <p:cNvSpPr/>
          <p:nvPr userDrawn="1"/>
        </p:nvSpPr>
        <p:spPr>
          <a:xfrm flipH="1" flipV="1">
            <a:off x="7175449" y="0"/>
            <a:ext cx="5029200" cy="5029200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HelveticaNeueLT Pro 55 Roman" panose="020B0604020202020204" pitchFamily="34" charset="0"/>
            </a:endParaRPr>
          </a:p>
        </p:txBody>
      </p:sp>
      <p:sp>
        <p:nvSpPr>
          <p:cNvPr id="15" name="任意多边形 14"/>
          <p:cNvSpPr/>
          <p:nvPr userDrawn="1"/>
        </p:nvSpPr>
        <p:spPr>
          <a:xfrm flipH="1">
            <a:off x="3541496" y="0"/>
            <a:ext cx="8663152" cy="6846849"/>
          </a:xfrm>
          <a:custGeom>
            <a:avLst/>
            <a:gdLst>
              <a:gd name="connsiteX0" fmla="*/ 0 w 8722759"/>
              <a:gd name="connsiteY0" fmla="*/ 3174714 h 6893959"/>
              <a:gd name="connsiteX1" fmla="*/ 3462391 w 8722759"/>
              <a:gd name="connsiteY1" fmla="*/ 6883685 h 6893959"/>
              <a:gd name="connsiteX2" fmla="*/ 8722759 w 8722759"/>
              <a:gd name="connsiteY2" fmla="*/ 6893959 h 6893959"/>
              <a:gd name="connsiteX3" fmla="*/ 2085654 w 8722759"/>
              <a:gd name="connsiteY3" fmla="*/ 20548 h 6893959"/>
              <a:gd name="connsiteX4" fmla="*/ 10274 w 8722759"/>
              <a:gd name="connsiteY4" fmla="*/ 0 h 6893959"/>
              <a:gd name="connsiteX5" fmla="*/ 0 w 8722759"/>
              <a:gd name="connsiteY5" fmla="*/ 3174714 h 6893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22759" h="6893959">
                <a:moveTo>
                  <a:pt x="0" y="3174714"/>
                </a:moveTo>
                <a:lnTo>
                  <a:pt x="3462391" y="6883685"/>
                </a:lnTo>
                <a:lnTo>
                  <a:pt x="8722759" y="6893959"/>
                </a:lnTo>
                <a:lnTo>
                  <a:pt x="2085654" y="20548"/>
                </a:lnTo>
                <a:lnTo>
                  <a:pt x="10274" y="0"/>
                </a:lnTo>
                <a:cubicBezTo>
                  <a:pt x="13699" y="1065088"/>
                  <a:pt x="17123" y="2130175"/>
                  <a:pt x="0" y="3174714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6901715" y="2571750"/>
            <a:ext cx="5281665" cy="1260208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/>
              <a:t>谢谢您的观看</a:t>
            </a:r>
            <a:endParaRPr lang="zh-CN" altLang="en-US" dirty="0"/>
          </a:p>
        </p:txBody>
      </p:sp>
      <p:sp>
        <p:nvSpPr>
          <p:cNvPr id="3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8045769" y="3905382"/>
            <a:ext cx="258231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署名</a:t>
            </a:r>
          </a:p>
        </p:txBody>
      </p:sp>
      <p:sp>
        <p:nvSpPr>
          <p:cNvPr id="3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8045769" y="4153753"/>
            <a:ext cx="2582315" cy="248371"/>
          </a:xfrm>
        </p:spPr>
        <p:txBody>
          <a:bodyPr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日期</a:t>
            </a:r>
          </a:p>
        </p:txBody>
      </p:sp>
      <p:grpSp>
        <p:nvGrpSpPr>
          <p:cNvPr id="44" name="组合 43"/>
          <p:cNvGrpSpPr/>
          <p:nvPr userDrawn="1"/>
        </p:nvGrpSpPr>
        <p:grpSpPr>
          <a:xfrm>
            <a:off x="6096000" y="4710753"/>
            <a:ext cx="2893549" cy="1257301"/>
            <a:chOff x="2855913" y="-477838"/>
            <a:chExt cx="5757862" cy="2501900"/>
          </a:xfrm>
          <a:solidFill>
            <a:schemeClr val="bg1"/>
          </a:solidFill>
        </p:grpSpPr>
        <p:sp>
          <p:nvSpPr>
            <p:cNvPr id="45" name="Freeform 5"/>
            <p:cNvSpPr/>
            <p:nvPr userDrawn="1"/>
          </p:nvSpPr>
          <p:spPr bwMode="auto">
            <a:xfrm>
              <a:off x="2855913" y="76200"/>
              <a:ext cx="1317625" cy="1687513"/>
            </a:xfrm>
            <a:custGeom>
              <a:avLst/>
              <a:gdLst>
                <a:gd name="T0" fmla="*/ 557 w 702"/>
                <a:gd name="T1" fmla="*/ 136 h 898"/>
                <a:gd name="T2" fmla="*/ 681 w 702"/>
                <a:gd name="T3" fmla="*/ 72 h 898"/>
                <a:gd name="T4" fmla="*/ 700 w 702"/>
                <a:gd name="T5" fmla="*/ 55 h 898"/>
                <a:gd name="T6" fmla="*/ 673 w 702"/>
                <a:gd name="T7" fmla="*/ 31 h 898"/>
                <a:gd name="T8" fmla="*/ 656 w 702"/>
                <a:gd name="T9" fmla="*/ 16 h 898"/>
                <a:gd name="T10" fmla="*/ 569 w 702"/>
                <a:gd name="T11" fmla="*/ 21 h 898"/>
                <a:gd name="T12" fmla="*/ 286 w 702"/>
                <a:gd name="T13" fmla="*/ 79 h 898"/>
                <a:gd name="T14" fmla="*/ 38 w 702"/>
                <a:gd name="T15" fmla="*/ 130 h 898"/>
                <a:gd name="T16" fmla="*/ 4 w 702"/>
                <a:gd name="T17" fmla="*/ 193 h 898"/>
                <a:gd name="T18" fmla="*/ 34 w 702"/>
                <a:gd name="T19" fmla="*/ 231 h 898"/>
                <a:gd name="T20" fmla="*/ 216 w 702"/>
                <a:gd name="T21" fmla="*/ 210 h 898"/>
                <a:gd name="T22" fmla="*/ 381 w 702"/>
                <a:gd name="T23" fmla="*/ 176 h 898"/>
                <a:gd name="T24" fmla="*/ 374 w 702"/>
                <a:gd name="T25" fmla="*/ 216 h 898"/>
                <a:gd name="T26" fmla="*/ 351 w 702"/>
                <a:gd name="T27" fmla="*/ 487 h 898"/>
                <a:gd name="T28" fmla="*/ 338 w 702"/>
                <a:gd name="T29" fmla="*/ 716 h 898"/>
                <a:gd name="T30" fmla="*/ 329 w 702"/>
                <a:gd name="T31" fmla="*/ 755 h 898"/>
                <a:gd name="T32" fmla="*/ 350 w 702"/>
                <a:gd name="T33" fmla="*/ 771 h 898"/>
                <a:gd name="T34" fmla="*/ 350 w 702"/>
                <a:gd name="T35" fmla="*/ 799 h 898"/>
                <a:gd name="T36" fmla="*/ 345 w 702"/>
                <a:gd name="T37" fmla="*/ 843 h 898"/>
                <a:gd name="T38" fmla="*/ 358 w 702"/>
                <a:gd name="T39" fmla="*/ 840 h 898"/>
                <a:gd name="T40" fmla="*/ 397 w 702"/>
                <a:gd name="T41" fmla="*/ 885 h 898"/>
                <a:gd name="T42" fmla="*/ 402 w 702"/>
                <a:gd name="T43" fmla="*/ 896 h 898"/>
                <a:gd name="T44" fmla="*/ 412 w 702"/>
                <a:gd name="T45" fmla="*/ 870 h 898"/>
                <a:gd name="T46" fmla="*/ 427 w 702"/>
                <a:gd name="T47" fmla="*/ 828 h 898"/>
                <a:gd name="T48" fmla="*/ 444 w 702"/>
                <a:gd name="T49" fmla="*/ 704 h 898"/>
                <a:gd name="T50" fmla="*/ 534 w 702"/>
                <a:gd name="T51" fmla="*/ 164 h 898"/>
                <a:gd name="T52" fmla="*/ 557 w 702"/>
                <a:gd name="T53" fmla="*/ 136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2" h="898">
                  <a:moveTo>
                    <a:pt x="557" y="136"/>
                  </a:moveTo>
                  <a:cubicBezTo>
                    <a:pt x="599" y="117"/>
                    <a:pt x="649" y="111"/>
                    <a:pt x="681" y="72"/>
                  </a:cubicBezTo>
                  <a:cubicBezTo>
                    <a:pt x="686" y="65"/>
                    <a:pt x="702" y="68"/>
                    <a:pt x="700" y="55"/>
                  </a:cubicBezTo>
                  <a:cubicBezTo>
                    <a:pt x="698" y="40"/>
                    <a:pt x="685" y="35"/>
                    <a:pt x="673" y="31"/>
                  </a:cubicBezTo>
                  <a:cubicBezTo>
                    <a:pt x="666" y="27"/>
                    <a:pt x="680" y="0"/>
                    <a:pt x="656" y="16"/>
                  </a:cubicBezTo>
                  <a:cubicBezTo>
                    <a:pt x="627" y="16"/>
                    <a:pt x="598" y="15"/>
                    <a:pt x="569" y="21"/>
                  </a:cubicBezTo>
                  <a:cubicBezTo>
                    <a:pt x="475" y="41"/>
                    <a:pt x="380" y="60"/>
                    <a:pt x="286" y="79"/>
                  </a:cubicBezTo>
                  <a:cubicBezTo>
                    <a:pt x="203" y="96"/>
                    <a:pt x="121" y="114"/>
                    <a:pt x="38" y="130"/>
                  </a:cubicBezTo>
                  <a:cubicBezTo>
                    <a:pt x="0" y="138"/>
                    <a:pt x="7" y="167"/>
                    <a:pt x="4" y="193"/>
                  </a:cubicBezTo>
                  <a:cubicBezTo>
                    <a:pt x="1" y="216"/>
                    <a:pt x="12" y="226"/>
                    <a:pt x="34" y="231"/>
                  </a:cubicBezTo>
                  <a:cubicBezTo>
                    <a:pt x="98" y="247"/>
                    <a:pt x="156" y="221"/>
                    <a:pt x="216" y="210"/>
                  </a:cubicBezTo>
                  <a:cubicBezTo>
                    <a:pt x="271" y="201"/>
                    <a:pt x="324" y="180"/>
                    <a:pt x="381" y="176"/>
                  </a:cubicBezTo>
                  <a:cubicBezTo>
                    <a:pt x="378" y="192"/>
                    <a:pt x="375" y="204"/>
                    <a:pt x="374" y="216"/>
                  </a:cubicBezTo>
                  <a:cubicBezTo>
                    <a:pt x="362" y="306"/>
                    <a:pt x="365" y="397"/>
                    <a:pt x="351" y="487"/>
                  </a:cubicBezTo>
                  <a:cubicBezTo>
                    <a:pt x="338" y="562"/>
                    <a:pt x="341" y="640"/>
                    <a:pt x="338" y="716"/>
                  </a:cubicBezTo>
                  <a:cubicBezTo>
                    <a:pt x="335" y="729"/>
                    <a:pt x="333" y="742"/>
                    <a:pt x="329" y="755"/>
                  </a:cubicBezTo>
                  <a:cubicBezTo>
                    <a:pt x="324" y="776"/>
                    <a:pt x="336" y="774"/>
                    <a:pt x="350" y="771"/>
                  </a:cubicBezTo>
                  <a:cubicBezTo>
                    <a:pt x="345" y="781"/>
                    <a:pt x="350" y="790"/>
                    <a:pt x="350" y="799"/>
                  </a:cubicBezTo>
                  <a:cubicBezTo>
                    <a:pt x="344" y="813"/>
                    <a:pt x="341" y="829"/>
                    <a:pt x="345" y="843"/>
                  </a:cubicBezTo>
                  <a:cubicBezTo>
                    <a:pt x="349" y="859"/>
                    <a:pt x="352" y="835"/>
                    <a:pt x="358" y="840"/>
                  </a:cubicBezTo>
                  <a:cubicBezTo>
                    <a:pt x="381" y="847"/>
                    <a:pt x="379" y="875"/>
                    <a:pt x="397" y="885"/>
                  </a:cubicBezTo>
                  <a:cubicBezTo>
                    <a:pt x="397" y="889"/>
                    <a:pt x="398" y="898"/>
                    <a:pt x="402" y="896"/>
                  </a:cubicBezTo>
                  <a:cubicBezTo>
                    <a:pt x="413" y="891"/>
                    <a:pt x="411" y="879"/>
                    <a:pt x="412" y="870"/>
                  </a:cubicBezTo>
                  <a:cubicBezTo>
                    <a:pt x="424" y="858"/>
                    <a:pt x="425" y="842"/>
                    <a:pt x="427" y="828"/>
                  </a:cubicBezTo>
                  <a:cubicBezTo>
                    <a:pt x="433" y="787"/>
                    <a:pt x="438" y="745"/>
                    <a:pt x="444" y="704"/>
                  </a:cubicBezTo>
                  <a:cubicBezTo>
                    <a:pt x="467" y="523"/>
                    <a:pt x="495" y="342"/>
                    <a:pt x="534" y="164"/>
                  </a:cubicBezTo>
                  <a:cubicBezTo>
                    <a:pt x="537" y="149"/>
                    <a:pt x="541" y="143"/>
                    <a:pt x="557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6" name="Freeform 6"/>
            <p:cNvSpPr/>
            <p:nvPr userDrawn="1"/>
          </p:nvSpPr>
          <p:spPr bwMode="auto">
            <a:xfrm>
              <a:off x="5822950" y="-236538"/>
              <a:ext cx="796925" cy="1274763"/>
            </a:xfrm>
            <a:custGeom>
              <a:avLst/>
              <a:gdLst>
                <a:gd name="T0" fmla="*/ 70 w 425"/>
                <a:gd name="T1" fmla="*/ 666 h 678"/>
                <a:gd name="T2" fmla="*/ 102 w 425"/>
                <a:gd name="T3" fmla="*/ 625 h 678"/>
                <a:gd name="T4" fmla="*/ 140 w 425"/>
                <a:gd name="T5" fmla="*/ 469 h 678"/>
                <a:gd name="T6" fmla="*/ 199 w 425"/>
                <a:gd name="T7" fmla="*/ 577 h 678"/>
                <a:gd name="T8" fmla="*/ 248 w 425"/>
                <a:gd name="T9" fmla="*/ 639 h 678"/>
                <a:gd name="T10" fmla="*/ 383 w 425"/>
                <a:gd name="T11" fmla="*/ 548 h 678"/>
                <a:gd name="T12" fmla="*/ 392 w 425"/>
                <a:gd name="T13" fmla="*/ 470 h 678"/>
                <a:gd name="T14" fmla="*/ 395 w 425"/>
                <a:gd name="T15" fmla="*/ 377 h 678"/>
                <a:gd name="T16" fmla="*/ 414 w 425"/>
                <a:gd name="T17" fmla="*/ 160 h 678"/>
                <a:gd name="T18" fmla="*/ 421 w 425"/>
                <a:gd name="T19" fmla="*/ 110 h 678"/>
                <a:gd name="T20" fmla="*/ 408 w 425"/>
                <a:gd name="T21" fmla="*/ 136 h 678"/>
                <a:gd name="T22" fmla="*/ 408 w 425"/>
                <a:gd name="T23" fmla="*/ 61 h 678"/>
                <a:gd name="T24" fmla="*/ 403 w 425"/>
                <a:gd name="T25" fmla="*/ 47 h 678"/>
                <a:gd name="T26" fmla="*/ 385 w 425"/>
                <a:gd name="T27" fmla="*/ 53 h 678"/>
                <a:gd name="T28" fmla="*/ 369 w 425"/>
                <a:gd name="T29" fmla="*/ 31 h 678"/>
                <a:gd name="T30" fmla="*/ 348 w 425"/>
                <a:gd name="T31" fmla="*/ 0 h 678"/>
                <a:gd name="T32" fmla="*/ 341 w 425"/>
                <a:gd name="T33" fmla="*/ 24 h 678"/>
                <a:gd name="T34" fmla="*/ 325 w 425"/>
                <a:gd name="T35" fmla="*/ 70 h 678"/>
                <a:gd name="T36" fmla="*/ 285 w 425"/>
                <a:gd name="T37" fmla="*/ 308 h 678"/>
                <a:gd name="T38" fmla="*/ 264 w 425"/>
                <a:gd name="T39" fmla="*/ 407 h 678"/>
                <a:gd name="T40" fmla="*/ 165 w 425"/>
                <a:gd name="T41" fmla="*/ 251 h 678"/>
                <a:gd name="T42" fmla="*/ 89 w 425"/>
                <a:gd name="T43" fmla="*/ 222 h 678"/>
                <a:gd name="T44" fmla="*/ 55 w 425"/>
                <a:gd name="T45" fmla="*/ 274 h 678"/>
                <a:gd name="T46" fmla="*/ 7 w 425"/>
                <a:gd name="T47" fmla="*/ 539 h 678"/>
                <a:gd name="T48" fmla="*/ 6 w 425"/>
                <a:gd name="T49" fmla="*/ 622 h 678"/>
                <a:gd name="T50" fmla="*/ 70 w 425"/>
                <a:gd name="T51" fmla="*/ 6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25" h="678">
                  <a:moveTo>
                    <a:pt x="70" y="666"/>
                  </a:moveTo>
                  <a:cubicBezTo>
                    <a:pt x="91" y="660"/>
                    <a:pt x="97" y="641"/>
                    <a:pt x="102" y="625"/>
                  </a:cubicBezTo>
                  <a:cubicBezTo>
                    <a:pt x="115" y="575"/>
                    <a:pt x="126" y="525"/>
                    <a:pt x="140" y="469"/>
                  </a:cubicBezTo>
                  <a:cubicBezTo>
                    <a:pt x="156" y="511"/>
                    <a:pt x="186" y="537"/>
                    <a:pt x="199" y="577"/>
                  </a:cubicBezTo>
                  <a:cubicBezTo>
                    <a:pt x="206" y="598"/>
                    <a:pt x="211" y="636"/>
                    <a:pt x="248" y="639"/>
                  </a:cubicBezTo>
                  <a:cubicBezTo>
                    <a:pt x="327" y="646"/>
                    <a:pt x="360" y="624"/>
                    <a:pt x="383" y="548"/>
                  </a:cubicBezTo>
                  <a:cubicBezTo>
                    <a:pt x="391" y="523"/>
                    <a:pt x="394" y="497"/>
                    <a:pt x="392" y="470"/>
                  </a:cubicBezTo>
                  <a:cubicBezTo>
                    <a:pt x="391" y="439"/>
                    <a:pt x="386" y="405"/>
                    <a:pt x="395" y="377"/>
                  </a:cubicBezTo>
                  <a:cubicBezTo>
                    <a:pt x="416" y="305"/>
                    <a:pt x="410" y="232"/>
                    <a:pt x="414" y="160"/>
                  </a:cubicBezTo>
                  <a:cubicBezTo>
                    <a:pt x="421" y="144"/>
                    <a:pt x="425" y="127"/>
                    <a:pt x="421" y="110"/>
                  </a:cubicBezTo>
                  <a:cubicBezTo>
                    <a:pt x="408" y="114"/>
                    <a:pt x="424" y="133"/>
                    <a:pt x="408" y="136"/>
                  </a:cubicBezTo>
                  <a:cubicBezTo>
                    <a:pt x="402" y="111"/>
                    <a:pt x="404" y="86"/>
                    <a:pt x="408" y="61"/>
                  </a:cubicBezTo>
                  <a:cubicBezTo>
                    <a:pt x="409" y="55"/>
                    <a:pt x="410" y="49"/>
                    <a:pt x="403" y="47"/>
                  </a:cubicBezTo>
                  <a:cubicBezTo>
                    <a:pt x="396" y="45"/>
                    <a:pt x="388" y="45"/>
                    <a:pt x="385" y="53"/>
                  </a:cubicBezTo>
                  <a:cubicBezTo>
                    <a:pt x="374" y="50"/>
                    <a:pt x="370" y="41"/>
                    <a:pt x="369" y="31"/>
                  </a:cubicBezTo>
                  <a:cubicBezTo>
                    <a:pt x="373" y="14"/>
                    <a:pt x="351" y="14"/>
                    <a:pt x="348" y="0"/>
                  </a:cubicBezTo>
                  <a:cubicBezTo>
                    <a:pt x="346" y="8"/>
                    <a:pt x="344" y="16"/>
                    <a:pt x="341" y="24"/>
                  </a:cubicBezTo>
                  <a:cubicBezTo>
                    <a:pt x="332" y="38"/>
                    <a:pt x="328" y="54"/>
                    <a:pt x="325" y="70"/>
                  </a:cubicBezTo>
                  <a:cubicBezTo>
                    <a:pt x="312" y="149"/>
                    <a:pt x="300" y="229"/>
                    <a:pt x="285" y="308"/>
                  </a:cubicBezTo>
                  <a:cubicBezTo>
                    <a:pt x="279" y="341"/>
                    <a:pt x="278" y="376"/>
                    <a:pt x="264" y="407"/>
                  </a:cubicBezTo>
                  <a:cubicBezTo>
                    <a:pt x="209" y="367"/>
                    <a:pt x="207" y="297"/>
                    <a:pt x="165" y="251"/>
                  </a:cubicBezTo>
                  <a:cubicBezTo>
                    <a:pt x="144" y="228"/>
                    <a:pt x="117" y="220"/>
                    <a:pt x="89" y="222"/>
                  </a:cubicBezTo>
                  <a:cubicBezTo>
                    <a:pt x="61" y="224"/>
                    <a:pt x="57" y="252"/>
                    <a:pt x="55" y="274"/>
                  </a:cubicBezTo>
                  <a:cubicBezTo>
                    <a:pt x="45" y="363"/>
                    <a:pt x="29" y="452"/>
                    <a:pt x="7" y="539"/>
                  </a:cubicBezTo>
                  <a:cubicBezTo>
                    <a:pt x="0" y="566"/>
                    <a:pt x="2" y="595"/>
                    <a:pt x="6" y="622"/>
                  </a:cubicBezTo>
                  <a:cubicBezTo>
                    <a:pt x="14" y="673"/>
                    <a:pt x="22" y="678"/>
                    <a:pt x="70" y="6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7" name="Freeform 7"/>
            <p:cNvSpPr/>
            <p:nvPr userDrawn="1"/>
          </p:nvSpPr>
          <p:spPr bwMode="auto">
            <a:xfrm>
              <a:off x="3781425" y="1284287"/>
              <a:ext cx="4832350" cy="739775"/>
            </a:xfrm>
            <a:custGeom>
              <a:avLst/>
              <a:gdLst>
                <a:gd name="T0" fmla="*/ 2501 w 2575"/>
                <a:gd name="T1" fmla="*/ 20 h 394"/>
                <a:gd name="T2" fmla="*/ 2494 w 2575"/>
                <a:gd name="T3" fmla="*/ 22 h 394"/>
                <a:gd name="T4" fmla="*/ 2477 w 2575"/>
                <a:gd name="T5" fmla="*/ 22 h 394"/>
                <a:gd name="T6" fmla="*/ 2278 w 2575"/>
                <a:gd name="T7" fmla="*/ 47 h 394"/>
                <a:gd name="T8" fmla="*/ 1713 w 2575"/>
                <a:gd name="T9" fmla="*/ 111 h 394"/>
                <a:gd name="T10" fmla="*/ 1248 w 2575"/>
                <a:gd name="T11" fmla="*/ 152 h 394"/>
                <a:gd name="T12" fmla="*/ 649 w 2575"/>
                <a:gd name="T13" fmla="*/ 207 h 394"/>
                <a:gd name="T14" fmla="*/ 107 w 2575"/>
                <a:gd name="T15" fmla="*/ 272 h 394"/>
                <a:gd name="T16" fmla="*/ 20 w 2575"/>
                <a:gd name="T17" fmla="*/ 296 h 394"/>
                <a:gd name="T18" fmla="*/ 2 w 2575"/>
                <a:gd name="T19" fmla="*/ 318 h 394"/>
                <a:gd name="T20" fmla="*/ 20 w 2575"/>
                <a:gd name="T21" fmla="*/ 335 h 394"/>
                <a:gd name="T22" fmla="*/ 53 w 2575"/>
                <a:gd name="T23" fmla="*/ 352 h 394"/>
                <a:gd name="T24" fmla="*/ 122 w 2575"/>
                <a:gd name="T25" fmla="*/ 385 h 394"/>
                <a:gd name="T26" fmla="*/ 500 w 2575"/>
                <a:gd name="T27" fmla="*/ 352 h 394"/>
                <a:gd name="T28" fmla="*/ 1185 w 2575"/>
                <a:gd name="T29" fmla="*/ 267 h 394"/>
                <a:gd name="T30" fmla="*/ 1483 w 2575"/>
                <a:gd name="T31" fmla="*/ 239 h 394"/>
                <a:gd name="T32" fmla="*/ 2021 w 2575"/>
                <a:gd name="T33" fmla="*/ 171 h 394"/>
                <a:gd name="T34" fmla="*/ 2075 w 2575"/>
                <a:gd name="T35" fmla="*/ 162 h 394"/>
                <a:gd name="T36" fmla="*/ 2134 w 2575"/>
                <a:gd name="T37" fmla="*/ 157 h 394"/>
                <a:gd name="T38" fmla="*/ 2172 w 2575"/>
                <a:gd name="T39" fmla="*/ 150 h 394"/>
                <a:gd name="T40" fmla="*/ 2206 w 2575"/>
                <a:gd name="T41" fmla="*/ 149 h 394"/>
                <a:gd name="T42" fmla="*/ 2234 w 2575"/>
                <a:gd name="T43" fmla="*/ 135 h 394"/>
                <a:gd name="T44" fmla="*/ 2258 w 2575"/>
                <a:gd name="T45" fmla="*/ 128 h 394"/>
                <a:gd name="T46" fmla="*/ 2416 w 2575"/>
                <a:gd name="T47" fmla="*/ 94 h 394"/>
                <a:gd name="T48" fmla="*/ 2448 w 2575"/>
                <a:gd name="T49" fmla="*/ 72 h 394"/>
                <a:gd name="T50" fmla="*/ 2450 w 2575"/>
                <a:gd name="T51" fmla="*/ 71 h 394"/>
                <a:gd name="T52" fmla="*/ 2453 w 2575"/>
                <a:gd name="T53" fmla="*/ 71 h 394"/>
                <a:gd name="T54" fmla="*/ 2475 w 2575"/>
                <a:gd name="T55" fmla="*/ 69 h 394"/>
                <a:gd name="T56" fmla="*/ 2475 w 2575"/>
                <a:gd name="T57" fmla="*/ 63 h 394"/>
                <a:gd name="T58" fmla="*/ 2455 w 2575"/>
                <a:gd name="T59" fmla="*/ 67 h 394"/>
                <a:gd name="T60" fmla="*/ 2463 w 2575"/>
                <a:gd name="T61" fmla="*/ 49 h 394"/>
                <a:gd name="T62" fmla="*/ 2471 w 2575"/>
                <a:gd name="T63" fmla="*/ 50 h 394"/>
                <a:gd name="T64" fmla="*/ 2471 w 2575"/>
                <a:gd name="T65" fmla="*/ 50 h 394"/>
                <a:gd name="T66" fmla="*/ 2516 w 2575"/>
                <a:gd name="T67" fmla="*/ 36 h 394"/>
                <a:gd name="T68" fmla="*/ 2575 w 2575"/>
                <a:gd name="T69" fmla="*/ 15 h 394"/>
                <a:gd name="T70" fmla="*/ 2501 w 2575"/>
                <a:gd name="T71" fmla="*/ 2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75" h="394">
                  <a:moveTo>
                    <a:pt x="2501" y="20"/>
                  </a:moveTo>
                  <a:cubicBezTo>
                    <a:pt x="2499" y="21"/>
                    <a:pt x="2496" y="21"/>
                    <a:pt x="2494" y="22"/>
                  </a:cubicBezTo>
                  <a:cubicBezTo>
                    <a:pt x="2488" y="22"/>
                    <a:pt x="2483" y="22"/>
                    <a:pt x="2477" y="22"/>
                  </a:cubicBezTo>
                  <a:cubicBezTo>
                    <a:pt x="2409" y="18"/>
                    <a:pt x="2344" y="37"/>
                    <a:pt x="2278" y="47"/>
                  </a:cubicBezTo>
                  <a:cubicBezTo>
                    <a:pt x="2091" y="74"/>
                    <a:pt x="1902" y="89"/>
                    <a:pt x="1713" y="111"/>
                  </a:cubicBezTo>
                  <a:cubicBezTo>
                    <a:pt x="1559" y="128"/>
                    <a:pt x="1403" y="134"/>
                    <a:pt x="1248" y="152"/>
                  </a:cubicBezTo>
                  <a:cubicBezTo>
                    <a:pt x="1049" y="174"/>
                    <a:pt x="849" y="186"/>
                    <a:pt x="649" y="207"/>
                  </a:cubicBezTo>
                  <a:cubicBezTo>
                    <a:pt x="468" y="227"/>
                    <a:pt x="287" y="244"/>
                    <a:pt x="107" y="272"/>
                  </a:cubicBezTo>
                  <a:cubicBezTo>
                    <a:pt x="77" y="277"/>
                    <a:pt x="47" y="283"/>
                    <a:pt x="20" y="296"/>
                  </a:cubicBezTo>
                  <a:cubicBezTo>
                    <a:pt x="11" y="301"/>
                    <a:pt x="0" y="306"/>
                    <a:pt x="2" y="318"/>
                  </a:cubicBezTo>
                  <a:cubicBezTo>
                    <a:pt x="3" y="328"/>
                    <a:pt x="12" y="331"/>
                    <a:pt x="20" y="335"/>
                  </a:cubicBezTo>
                  <a:cubicBezTo>
                    <a:pt x="32" y="340"/>
                    <a:pt x="50" y="340"/>
                    <a:pt x="53" y="352"/>
                  </a:cubicBezTo>
                  <a:cubicBezTo>
                    <a:pt x="63" y="394"/>
                    <a:pt x="96" y="387"/>
                    <a:pt x="122" y="385"/>
                  </a:cubicBezTo>
                  <a:cubicBezTo>
                    <a:pt x="248" y="376"/>
                    <a:pt x="374" y="366"/>
                    <a:pt x="500" y="352"/>
                  </a:cubicBezTo>
                  <a:cubicBezTo>
                    <a:pt x="729" y="326"/>
                    <a:pt x="955" y="282"/>
                    <a:pt x="1185" y="267"/>
                  </a:cubicBezTo>
                  <a:cubicBezTo>
                    <a:pt x="1284" y="260"/>
                    <a:pt x="1384" y="251"/>
                    <a:pt x="1483" y="239"/>
                  </a:cubicBezTo>
                  <a:cubicBezTo>
                    <a:pt x="1662" y="218"/>
                    <a:pt x="1842" y="194"/>
                    <a:pt x="2021" y="171"/>
                  </a:cubicBezTo>
                  <a:cubicBezTo>
                    <a:pt x="2039" y="168"/>
                    <a:pt x="2057" y="165"/>
                    <a:pt x="2075" y="162"/>
                  </a:cubicBezTo>
                  <a:cubicBezTo>
                    <a:pt x="2095" y="166"/>
                    <a:pt x="2113" y="148"/>
                    <a:pt x="2134" y="157"/>
                  </a:cubicBezTo>
                  <a:cubicBezTo>
                    <a:pt x="2148" y="161"/>
                    <a:pt x="2162" y="160"/>
                    <a:pt x="2172" y="150"/>
                  </a:cubicBezTo>
                  <a:cubicBezTo>
                    <a:pt x="2184" y="138"/>
                    <a:pt x="2194" y="146"/>
                    <a:pt x="2206" y="149"/>
                  </a:cubicBezTo>
                  <a:cubicBezTo>
                    <a:pt x="2214" y="141"/>
                    <a:pt x="2229" y="150"/>
                    <a:pt x="2234" y="135"/>
                  </a:cubicBezTo>
                  <a:cubicBezTo>
                    <a:pt x="2241" y="129"/>
                    <a:pt x="2256" y="152"/>
                    <a:pt x="2258" y="128"/>
                  </a:cubicBezTo>
                  <a:cubicBezTo>
                    <a:pt x="2310" y="114"/>
                    <a:pt x="2362" y="98"/>
                    <a:pt x="2416" y="94"/>
                  </a:cubicBezTo>
                  <a:cubicBezTo>
                    <a:pt x="2430" y="92"/>
                    <a:pt x="2455" y="105"/>
                    <a:pt x="2448" y="72"/>
                  </a:cubicBezTo>
                  <a:cubicBezTo>
                    <a:pt x="2450" y="71"/>
                    <a:pt x="2450" y="71"/>
                    <a:pt x="2450" y="71"/>
                  </a:cubicBezTo>
                  <a:cubicBezTo>
                    <a:pt x="2453" y="71"/>
                    <a:pt x="2453" y="71"/>
                    <a:pt x="2453" y="71"/>
                  </a:cubicBezTo>
                  <a:cubicBezTo>
                    <a:pt x="2461" y="76"/>
                    <a:pt x="2469" y="77"/>
                    <a:pt x="2475" y="69"/>
                  </a:cubicBezTo>
                  <a:cubicBezTo>
                    <a:pt x="2476" y="68"/>
                    <a:pt x="2476" y="63"/>
                    <a:pt x="2475" y="63"/>
                  </a:cubicBezTo>
                  <a:cubicBezTo>
                    <a:pt x="2468" y="59"/>
                    <a:pt x="2462" y="64"/>
                    <a:pt x="2455" y="67"/>
                  </a:cubicBezTo>
                  <a:cubicBezTo>
                    <a:pt x="2446" y="56"/>
                    <a:pt x="2453" y="52"/>
                    <a:pt x="2463" y="49"/>
                  </a:cubicBezTo>
                  <a:cubicBezTo>
                    <a:pt x="2466" y="50"/>
                    <a:pt x="2468" y="50"/>
                    <a:pt x="2471" y="50"/>
                  </a:cubicBezTo>
                  <a:cubicBezTo>
                    <a:pt x="2471" y="50"/>
                    <a:pt x="2471" y="50"/>
                    <a:pt x="2471" y="50"/>
                  </a:cubicBezTo>
                  <a:cubicBezTo>
                    <a:pt x="2487" y="50"/>
                    <a:pt x="2504" y="50"/>
                    <a:pt x="2516" y="36"/>
                  </a:cubicBezTo>
                  <a:cubicBezTo>
                    <a:pt x="2538" y="36"/>
                    <a:pt x="2551" y="11"/>
                    <a:pt x="2575" y="15"/>
                  </a:cubicBezTo>
                  <a:cubicBezTo>
                    <a:pt x="2549" y="0"/>
                    <a:pt x="2525" y="12"/>
                    <a:pt x="2501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8" name="Freeform 8"/>
            <p:cNvSpPr>
              <a:spLocks noEditPoints="1"/>
            </p:cNvSpPr>
            <p:nvPr userDrawn="1"/>
          </p:nvSpPr>
          <p:spPr bwMode="auto">
            <a:xfrm>
              <a:off x="3929063" y="6350"/>
              <a:ext cx="1911350" cy="1619250"/>
            </a:xfrm>
            <a:custGeom>
              <a:avLst/>
              <a:gdLst>
                <a:gd name="T0" fmla="*/ 47 w 1018"/>
                <a:gd name="T1" fmla="*/ 358 h 862"/>
                <a:gd name="T2" fmla="*/ 51 w 1018"/>
                <a:gd name="T3" fmla="*/ 449 h 862"/>
                <a:gd name="T4" fmla="*/ 70 w 1018"/>
                <a:gd name="T5" fmla="*/ 534 h 862"/>
                <a:gd name="T6" fmla="*/ 182 w 1018"/>
                <a:gd name="T7" fmla="*/ 591 h 862"/>
                <a:gd name="T8" fmla="*/ 210 w 1018"/>
                <a:gd name="T9" fmla="*/ 513 h 862"/>
                <a:gd name="T10" fmla="*/ 403 w 1018"/>
                <a:gd name="T11" fmla="*/ 371 h 862"/>
                <a:gd name="T12" fmla="*/ 332 w 1018"/>
                <a:gd name="T13" fmla="*/ 844 h 862"/>
                <a:gd name="T14" fmla="*/ 395 w 1018"/>
                <a:gd name="T15" fmla="*/ 829 h 862"/>
                <a:gd name="T16" fmla="*/ 514 w 1018"/>
                <a:gd name="T17" fmla="*/ 372 h 862"/>
                <a:gd name="T18" fmla="*/ 586 w 1018"/>
                <a:gd name="T19" fmla="*/ 338 h 862"/>
                <a:gd name="T20" fmla="*/ 588 w 1018"/>
                <a:gd name="T21" fmla="*/ 631 h 862"/>
                <a:gd name="T22" fmla="*/ 588 w 1018"/>
                <a:gd name="T23" fmla="*/ 631 h 862"/>
                <a:gd name="T24" fmla="*/ 609 w 1018"/>
                <a:gd name="T25" fmla="*/ 631 h 862"/>
                <a:gd name="T26" fmla="*/ 609 w 1018"/>
                <a:gd name="T27" fmla="*/ 631 h 862"/>
                <a:gd name="T28" fmla="*/ 692 w 1018"/>
                <a:gd name="T29" fmla="*/ 481 h 862"/>
                <a:gd name="T30" fmla="*/ 843 w 1018"/>
                <a:gd name="T31" fmla="*/ 477 h 862"/>
                <a:gd name="T32" fmla="*/ 978 w 1018"/>
                <a:gd name="T33" fmla="*/ 679 h 862"/>
                <a:gd name="T34" fmla="*/ 996 w 1018"/>
                <a:gd name="T35" fmla="*/ 573 h 862"/>
                <a:gd name="T36" fmla="*/ 946 w 1018"/>
                <a:gd name="T37" fmla="*/ 385 h 862"/>
                <a:gd name="T38" fmla="*/ 907 w 1018"/>
                <a:gd name="T39" fmla="*/ 334 h 862"/>
                <a:gd name="T40" fmla="*/ 753 w 1018"/>
                <a:gd name="T41" fmla="*/ 48 h 862"/>
                <a:gd name="T42" fmla="*/ 666 w 1018"/>
                <a:gd name="T43" fmla="*/ 83 h 862"/>
                <a:gd name="T44" fmla="*/ 673 w 1018"/>
                <a:gd name="T45" fmla="*/ 161 h 862"/>
                <a:gd name="T46" fmla="*/ 582 w 1018"/>
                <a:gd name="T47" fmla="*/ 89 h 862"/>
                <a:gd name="T48" fmla="*/ 486 w 1018"/>
                <a:gd name="T49" fmla="*/ 48 h 862"/>
                <a:gd name="T50" fmla="*/ 426 w 1018"/>
                <a:gd name="T51" fmla="*/ 250 h 862"/>
                <a:gd name="T52" fmla="*/ 276 w 1018"/>
                <a:gd name="T53" fmla="*/ 318 h 862"/>
                <a:gd name="T54" fmla="*/ 281 w 1018"/>
                <a:gd name="T55" fmla="*/ 191 h 862"/>
                <a:gd name="T56" fmla="*/ 279 w 1018"/>
                <a:gd name="T57" fmla="*/ 76 h 862"/>
                <a:gd name="T58" fmla="*/ 171 w 1018"/>
                <a:gd name="T59" fmla="*/ 100 h 862"/>
                <a:gd name="T60" fmla="*/ 59 w 1018"/>
                <a:gd name="T61" fmla="*/ 358 h 862"/>
                <a:gd name="T62" fmla="*/ 725 w 1018"/>
                <a:gd name="T63" fmla="*/ 232 h 862"/>
                <a:gd name="T64" fmla="*/ 779 w 1018"/>
                <a:gd name="T65" fmla="*/ 382 h 862"/>
                <a:gd name="T66" fmla="*/ 697 w 1018"/>
                <a:gd name="T67" fmla="*/ 282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8" h="862">
                  <a:moveTo>
                    <a:pt x="59" y="358"/>
                  </a:moveTo>
                  <a:cubicBezTo>
                    <a:pt x="55" y="358"/>
                    <a:pt x="51" y="357"/>
                    <a:pt x="47" y="358"/>
                  </a:cubicBezTo>
                  <a:cubicBezTo>
                    <a:pt x="29" y="362"/>
                    <a:pt x="8" y="362"/>
                    <a:pt x="2" y="386"/>
                  </a:cubicBezTo>
                  <a:cubicBezTo>
                    <a:pt x="0" y="398"/>
                    <a:pt x="40" y="448"/>
                    <a:pt x="51" y="449"/>
                  </a:cubicBezTo>
                  <a:cubicBezTo>
                    <a:pt x="97" y="456"/>
                    <a:pt x="97" y="456"/>
                    <a:pt x="79" y="502"/>
                  </a:cubicBezTo>
                  <a:cubicBezTo>
                    <a:pt x="75" y="512"/>
                    <a:pt x="70" y="523"/>
                    <a:pt x="70" y="534"/>
                  </a:cubicBezTo>
                  <a:cubicBezTo>
                    <a:pt x="69" y="550"/>
                    <a:pt x="60" y="573"/>
                    <a:pt x="83" y="580"/>
                  </a:cubicBezTo>
                  <a:cubicBezTo>
                    <a:pt x="115" y="590"/>
                    <a:pt x="149" y="598"/>
                    <a:pt x="182" y="591"/>
                  </a:cubicBezTo>
                  <a:cubicBezTo>
                    <a:pt x="196" y="589"/>
                    <a:pt x="208" y="578"/>
                    <a:pt x="208" y="559"/>
                  </a:cubicBezTo>
                  <a:cubicBezTo>
                    <a:pt x="208" y="544"/>
                    <a:pt x="209" y="528"/>
                    <a:pt x="210" y="513"/>
                  </a:cubicBezTo>
                  <a:cubicBezTo>
                    <a:pt x="211" y="482"/>
                    <a:pt x="210" y="443"/>
                    <a:pt x="238" y="427"/>
                  </a:cubicBezTo>
                  <a:cubicBezTo>
                    <a:pt x="286" y="398"/>
                    <a:pt x="343" y="388"/>
                    <a:pt x="403" y="371"/>
                  </a:cubicBezTo>
                  <a:cubicBezTo>
                    <a:pt x="386" y="444"/>
                    <a:pt x="369" y="509"/>
                    <a:pt x="354" y="576"/>
                  </a:cubicBezTo>
                  <a:cubicBezTo>
                    <a:pt x="333" y="664"/>
                    <a:pt x="320" y="753"/>
                    <a:pt x="332" y="844"/>
                  </a:cubicBezTo>
                  <a:cubicBezTo>
                    <a:pt x="334" y="862"/>
                    <a:pt x="350" y="858"/>
                    <a:pt x="351" y="858"/>
                  </a:cubicBezTo>
                  <a:cubicBezTo>
                    <a:pt x="365" y="846"/>
                    <a:pt x="386" y="841"/>
                    <a:pt x="395" y="829"/>
                  </a:cubicBezTo>
                  <a:cubicBezTo>
                    <a:pt x="410" y="808"/>
                    <a:pt x="418" y="781"/>
                    <a:pt x="426" y="756"/>
                  </a:cubicBezTo>
                  <a:cubicBezTo>
                    <a:pt x="463" y="630"/>
                    <a:pt x="490" y="501"/>
                    <a:pt x="514" y="372"/>
                  </a:cubicBezTo>
                  <a:cubicBezTo>
                    <a:pt x="524" y="323"/>
                    <a:pt x="547" y="297"/>
                    <a:pt x="593" y="285"/>
                  </a:cubicBezTo>
                  <a:cubicBezTo>
                    <a:pt x="596" y="304"/>
                    <a:pt x="591" y="322"/>
                    <a:pt x="586" y="338"/>
                  </a:cubicBezTo>
                  <a:cubicBezTo>
                    <a:pt x="566" y="401"/>
                    <a:pt x="553" y="465"/>
                    <a:pt x="558" y="530"/>
                  </a:cubicBezTo>
                  <a:cubicBezTo>
                    <a:pt x="560" y="563"/>
                    <a:pt x="546" y="607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88" y="631"/>
                    <a:pt x="588" y="631"/>
                    <a:pt x="588" y="631"/>
                  </a:cubicBezTo>
                  <a:cubicBezTo>
                    <a:pt x="591" y="641"/>
                    <a:pt x="594" y="650"/>
                    <a:pt x="598" y="661"/>
                  </a:cubicBezTo>
                  <a:cubicBezTo>
                    <a:pt x="607" y="651"/>
                    <a:pt x="609" y="642"/>
                    <a:pt x="609" y="631"/>
                  </a:cubicBezTo>
                  <a:cubicBezTo>
                    <a:pt x="607" y="629"/>
                    <a:pt x="604" y="627"/>
                    <a:pt x="602" y="626"/>
                  </a:cubicBezTo>
                  <a:cubicBezTo>
                    <a:pt x="604" y="625"/>
                    <a:pt x="607" y="626"/>
                    <a:pt x="609" y="631"/>
                  </a:cubicBezTo>
                  <a:cubicBezTo>
                    <a:pt x="624" y="577"/>
                    <a:pt x="623" y="519"/>
                    <a:pt x="642" y="463"/>
                  </a:cubicBezTo>
                  <a:cubicBezTo>
                    <a:pt x="658" y="474"/>
                    <a:pt x="674" y="479"/>
                    <a:pt x="692" y="481"/>
                  </a:cubicBezTo>
                  <a:cubicBezTo>
                    <a:pt x="733" y="487"/>
                    <a:pt x="770" y="466"/>
                    <a:pt x="810" y="461"/>
                  </a:cubicBezTo>
                  <a:cubicBezTo>
                    <a:pt x="830" y="459"/>
                    <a:pt x="836" y="462"/>
                    <a:pt x="843" y="477"/>
                  </a:cubicBezTo>
                  <a:cubicBezTo>
                    <a:pt x="865" y="521"/>
                    <a:pt x="881" y="567"/>
                    <a:pt x="890" y="617"/>
                  </a:cubicBezTo>
                  <a:cubicBezTo>
                    <a:pt x="902" y="691"/>
                    <a:pt x="905" y="690"/>
                    <a:pt x="978" y="679"/>
                  </a:cubicBezTo>
                  <a:cubicBezTo>
                    <a:pt x="1013" y="674"/>
                    <a:pt x="1018" y="655"/>
                    <a:pt x="1013" y="627"/>
                  </a:cubicBezTo>
                  <a:cubicBezTo>
                    <a:pt x="1010" y="609"/>
                    <a:pt x="1005" y="590"/>
                    <a:pt x="996" y="573"/>
                  </a:cubicBezTo>
                  <a:cubicBezTo>
                    <a:pt x="971" y="523"/>
                    <a:pt x="959" y="469"/>
                    <a:pt x="943" y="416"/>
                  </a:cubicBezTo>
                  <a:cubicBezTo>
                    <a:pt x="939" y="404"/>
                    <a:pt x="941" y="394"/>
                    <a:pt x="946" y="385"/>
                  </a:cubicBezTo>
                  <a:cubicBezTo>
                    <a:pt x="958" y="363"/>
                    <a:pt x="952" y="345"/>
                    <a:pt x="929" y="342"/>
                  </a:cubicBezTo>
                  <a:cubicBezTo>
                    <a:pt x="920" y="341"/>
                    <a:pt x="913" y="345"/>
                    <a:pt x="907" y="334"/>
                  </a:cubicBezTo>
                  <a:cubicBezTo>
                    <a:pt x="880" y="282"/>
                    <a:pt x="848" y="233"/>
                    <a:pt x="825" y="180"/>
                  </a:cubicBezTo>
                  <a:cubicBezTo>
                    <a:pt x="805" y="134"/>
                    <a:pt x="781" y="90"/>
                    <a:pt x="753" y="48"/>
                  </a:cubicBezTo>
                  <a:cubicBezTo>
                    <a:pt x="749" y="41"/>
                    <a:pt x="743" y="28"/>
                    <a:pt x="735" y="32"/>
                  </a:cubicBezTo>
                  <a:cubicBezTo>
                    <a:pt x="710" y="45"/>
                    <a:pt x="684" y="60"/>
                    <a:pt x="666" y="83"/>
                  </a:cubicBezTo>
                  <a:cubicBezTo>
                    <a:pt x="653" y="100"/>
                    <a:pt x="673" y="112"/>
                    <a:pt x="676" y="127"/>
                  </a:cubicBezTo>
                  <a:cubicBezTo>
                    <a:pt x="678" y="139"/>
                    <a:pt x="696" y="150"/>
                    <a:pt x="673" y="161"/>
                  </a:cubicBezTo>
                  <a:cubicBezTo>
                    <a:pt x="636" y="178"/>
                    <a:pt x="601" y="201"/>
                    <a:pt x="557" y="213"/>
                  </a:cubicBezTo>
                  <a:cubicBezTo>
                    <a:pt x="566" y="170"/>
                    <a:pt x="573" y="129"/>
                    <a:pt x="582" y="89"/>
                  </a:cubicBezTo>
                  <a:cubicBezTo>
                    <a:pt x="592" y="45"/>
                    <a:pt x="584" y="29"/>
                    <a:pt x="539" y="12"/>
                  </a:cubicBezTo>
                  <a:cubicBezTo>
                    <a:pt x="506" y="0"/>
                    <a:pt x="499" y="30"/>
                    <a:pt x="486" y="48"/>
                  </a:cubicBezTo>
                  <a:cubicBezTo>
                    <a:pt x="474" y="64"/>
                    <a:pt x="466" y="83"/>
                    <a:pt x="462" y="103"/>
                  </a:cubicBezTo>
                  <a:cubicBezTo>
                    <a:pt x="450" y="152"/>
                    <a:pt x="438" y="201"/>
                    <a:pt x="426" y="250"/>
                  </a:cubicBezTo>
                  <a:cubicBezTo>
                    <a:pt x="423" y="263"/>
                    <a:pt x="421" y="275"/>
                    <a:pt x="406" y="280"/>
                  </a:cubicBezTo>
                  <a:cubicBezTo>
                    <a:pt x="363" y="292"/>
                    <a:pt x="319" y="305"/>
                    <a:pt x="276" y="318"/>
                  </a:cubicBezTo>
                  <a:cubicBezTo>
                    <a:pt x="255" y="324"/>
                    <a:pt x="252" y="314"/>
                    <a:pt x="255" y="297"/>
                  </a:cubicBezTo>
                  <a:cubicBezTo>
                    <a:pt x="261" y="261"/>
                    <a:pt x="266" y="225"/>
                    <a:pt x="281" y="191"/>
                  </a:cubicBezTo>
                  <a:cubicBezTo>
                    <a:pt x="294" y="161"/>
                    <a:pt x="298" y="130"/>
                    <a:pt x="300" y="99"/>
                  </a:cubicBezTo>
                  <a:cubicBezTo>
                    <a:pt x="301" y="83"/>
                    <a:pt x="297" y="76"/>
                    <a:pt x="279" y="76"/>
                  </a:cubicBezTo>
                  <a:cubicBezTo>
                    <a:pt x="261" y="75"/>
                    <a:pt x="242" y="71"/>
                    <a:pt x="224" y="66"/>
                  </a:cubicBezTo>
                  <a:cubicBezTo>
                    <a:pt x="192" y="57"/>
                    <a:pt x="183" y="72"/>
                    <a:pt x="171" y="100"/>
                  </a:cubicBezTo>
                  <a:cubicBezTo>
                    <a:pt x="143" y="164"/>
                    <a:pt x="145" y="233"/>
                    <a:pt x="126" y="298"/>
                  </a:cubicBezTo>
                  <a:cubicBezTo>
                    <a:pt x="114" y="341"/>
                    <a:pt x="97" y="356"/>
                    <a:pt x="59" y="358"/>
                  </a:cubicBezTo>
                  <a:close/>
                  <a:moveTo>
                    <a:pt x="697" y="282"/>
                  </a:moveTo>
                  <a:cubicBezTo>
                    <a:pt x="703" y="265"/>
                    <a:pt x="715" y="249"/>
                    <a:pt x="725" y="232"/>
                  </a:cubicBezTo>
                  <a:cubicBezTo>
                    <a:pt x="757" y="273"/>
                    <a:pt x="777" y="314"/>
                    <a:pt x="794" y="358"/>
                  </a:cubicBezTo>
                  <a:cubicBezTo>
                    <a:pt x="802" y="378"/>
                    <a:pt x="797" y="383"/>
                    <a:pt x="779" y="382"/>
                  </a:cubicBezTo>
                  <a:cubicBezTo>
                    <a:pt x="774" y="382"/>
                    <a:pt x="769" y="383"/>
                    <a:pt x="764" y="383"/>
                  </a:cubicBezTo>
                  <a:cubicBezTo>
                    <a:pt x="618" y="393"/>
                    <a:pt x="664" y="384"/>
                    <a:pt x="697" y="2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  <p:sp>
          <p:nvSpPr>
            <p:cNvPr id="49" name="Freeform 9"/>
            <p:cNvSpPr>
              <a:spLocks noEditPoints="1"/>
            </p:cNvSpPr>
            <p:nvPr userDrawn="1"/>
          </p:nvSpPr>
          <p:spPr bwMode="auto">
            <a:xfrm>
              <a:off x="6592888" y="-477838"/>
              <a:ext cx="1638300" cy="1947863"/>
            </a:xfrm>
            <a:custGeom>
              <a:avLst/>
              <a:gdLst>
                <a:gd name="T0" fmla="*/ 14 w 873"/>
                <a:gd name="T1" fmla="*/ 1009 h 1036"/>
                <a:gd name="T2" fmla="*/ 20 w 873"/>
                <a:gd name="T3" fmla="*/ 1026 h 1036"/>
                <a:gd name="T4" fmla="*/ 44 w 873"/>
                <a:gd name="T5" fmla="*/ 1024 h 1036"/>
                <a:gd name="T6" fmla="*/ 118 w 873"/>
                <a:gd name="T7" fmla="*/ 878 h 1036"/>
                <a:gd name="T8" fmla="*/ 151 w 873"/>
                <a:gd name="T9" fmla="*/ 746 h 1036"/>
                <a:gd name="T10" fmla="*/ 167 w 873"/>
                <a:gd name="T11" fmla="*/ 764 h 1036"/>
                <a:gd name="T12" fmla="*/ 280 w 873"/>
                <a:gd name="T13" fmla="*/ 911 h 1036"/>
                <a:gd name="T14" fmla="*/ 435 w 873"/>
                <a:gd name="T15" fmla="*/ 964 h 1036"/>
                <a:gd name="T16" fmla="*/ 466 w 873"/>
                <a:gd name="T17" fmla="*/ 913 h 1036"/>
                <a:gd name="T18" fmla="*/ 696 w 873"/>
                <a:gd name="T19" fmla="*/ 846 h 1036"/>
                <a:gd name="T20" fmla="*/ 762 w 873"/>
                <a:gd name="T21" fmla="*/ 639 h 1036"/>
                <a:gd name="T22" fmla="*/ 639 w 873"/>
                <a:gd name="T23" fmla="*/ 496 h 1036"/>
                <a:gd name="T24" fmla="*/ 650 w 873"/>
                <a:gd name="T25" fmla="*/ 490 h 1036"/>
                <a:gd name="T26" fmla="*/ 676 w 873"/>
                <a:gd name="T27" fmla="*/ 443 h 1036"/>
                <a:gd name="T28" fmla="*/ 650 w 873"/>
                <a:gd name="T29" fmla="*/ 416 h 1036"/>
                <a:gd name="T30" fmla="*/ 650 w 873"/>
                <a:gd name="T31" fmla="*/ 401 h 1036"/>
                <a:gd name="T32" fmla="*/ 766 w 873"/>
                <a:gd name="T33" fmla="*/ 311 h 1036"/>
                <a:gd name="T34" fmla="*/ 837 w 873"/>
                <a:gd name="T35" fmla="*/ 325 h 1036"/>
                <a:gd name="T36" fmla="*/ 837 w 873"/>
                <a:gd name="T37" fmla="*/ 325 h 1036"/>
                <a:gd name="T38" fmla="*/ 863 w 873"/>
                <a:gd name="T39" fmla="*/ 362 h 1036"/>
                <a:gd name="T40" fmla="*/ 858 w 873"/>
                <a:gd name="T41" fmla="*/ 317 h 1036"/>
                <a:gd name="T42" fmla="*/ 861 w 873"/>
                <a:gd name="T43" fmla="*/ 281 h 1036"/>
                <a:gd name="T44" fmla="*/ 677 w 873"/>
                <a:gd name="T45" fmla="*/ 218 h 1036"/>
                <a:gd name="T46" fmla="*/ 613 w 873"/>
                <a:gd name="T47" fmla="*/ 265 h 1036"/>
                <a:gd name="T48" fmla="*/ 474 w 873"/>
                <a:gd name="T49" fmla="*/ 462 h 1036"/>
                <a:gd name="T50" fmla="*/ 446 w 873"/>
                <a:gd name="T51" fmla="*/ 482 h 1036"/>
                <a:gd name="T52" fmla="*/ 227 w 873"/>
                <a:gd name="T53" fmla="*/ 529 h 1036"/>
                <a:gd name="T54" fmla="*/ 204 w 873"/>
                <a:gd name="T55" fmla="*/ 507 h 1036"/>
                <a:gd name="T56" fmla="*/ 256 w 873"/>
                <a:gd name="T57" fmla="*/ 298 h 1036"/>
                <a:gd name="T58" fmla="*/ 306 w 873"/>
                <a:gd name="T59" fmla="*/ 72 h 1036"/>
                <a:gd name="T60" fmla="*/ 256 w 873"/>
                <a:gd name="T61" fmla="*/ 12 h 1036"/>
                <a:gd name="T62" fmla="*/ 217 w 873"/>
                <a:gd name="T63" fmla="*/ 37 h 1036"/>
                <a:gd name="T64" fmla="*/ 173 w 873"/>
                <a:gd name="T65" fmla="*/ 140 h 1036"/>
                <a:gd name="T66" fmla="*/ 88 w 873"/>
                <a:gd name="T67" fmla="*/ 513 h 1036"/>
                <a:gd name="T68" fmla="*/ 57 w 873"/>
                <a:gd name="T69" fmla="*/ 633 h 1036"/>
                <a:gd name="T70" fmla="*/ 14 w 873"/>
                <a:gd name="T71" fmla="*/ 1009 h 1036"/>
                <a:gd name="T72" fmla="*/ 431 w 873"/>
                <a:gd name="T73" fmla="*/ 585 h 1036"/>
                <a:gd name="T74" fmla="*/ 442 w 873"/>
                <a:gd name="T75" fmla="*/ 583 h 1036"/>
                <a:gd name="T76" fmla="*/ 566 w 873"/>
                <a:gd name="T77" fmla="*/ 617 h 1036"/>
                <a:gd name="T78" fmla="*/ 617 w 873"/>
                <a:gd name="T79" fmla="*/ 656 h 1036"/>
                <a:gd name="T80" fmla="*/ 629 w 873"/>
                <a:gd name="T81" fmla="*/ 754 h 1036"/>
                <a:gd name="T82" fmla="*/ 521 w 873"/>
                <a:gd name="T83" fmla="*/ 826 h 1036"/>
                <a:gd name="T84" fmla="*/ 469 w 873"/>
                <a:gd name="T85" fmla="*/ 873 h 1036"/>
                <a:gd name="T86" fmla="*/ 456 w 873"/>
                <a:gd name="T87" fmla="*/ 875 h 1036"/>
                <a:gd name="T88" fmla="*/ 440 w 873"/>
                <a:gd name="T89" fmla="*/ 881 h 1036"/>
                <a:gd name="T90" fmla="*/ 440 w 873"/>
                <a:gd name="T91" fmla="*/ 881 h 1036"/>
                <a:gd name="T92" fmla="*/ 440 w 873"/>
                <a:gd name="T93" fmla="*/ 881 h 1036"/>
                <a:gd name="T94" fmla="*/ 370 w 873"/>
                <a:gd name="T95" fmla="*/ 820 h 1036"/>
                <a:gd name="T96" fmla="*/ 313 w 873"/>
                <a:gd name="T97" fmla="*/ 762 h 1036"/>
                <a:gd name="T98" fmla="*/ 205 w 873"/>
                <a:gd name="T99" fmla="*/ 650 h 1036"/>
                <a:gd name="T100" fmla="*/ 431 w 873"/>
                <a:gd name="T101" fmla="*/ 58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73" h="1036">
                  <a:moveTo>
                    <a:pt x="14" y="1009"/>
                  </a:moveTo>
                  <a:cubicBezTo>
                    <a:pt x="14" y="1015"/>
                    <a:pt x="9" y="1032"/>
                    <a:pt x="20" y="1026"/>
                  </a:cubicBezTo>
                  <a:cubicBezTo>
                    <a:pt x="29" y="1021"/>
                    <a:pt x="33" y="1036"/>
                    <a:pt x="44" y="1024"/>
                  </a:cubicBezTo>
                  <a:cubicBezTo>
                    <a:pt x="83" y="982"/>
                    <a:pt x="105" y="933"/>
                    <a:pt x="118" y="878"/>
                  </a:cubicBezTo>
                  <a:cubicBezTo>
                    <a:pt x="129" y="836"/>
                    <a:pt x="139" y="793"/>
                    <a:pt x="151" y="746"/>
                  </a:cubicBezTo>
                  <a:cubicBezTo>
                    <a:pt x="159" y="755"/>
                    <a:pt x="164" y="759"/>
                    <a:pt x="167" y="764"/>
                  </a:cubicBezTo>
                  <a:cubicBezTo>
                    <a:pt x="205" y="813"/>
                    <a:pt x="243" y="862"/>
                    <a:pt x="280" y="911"/>
                  </a:cubicBezTo>
                  <a:cubicBezTo>
                    <a:pt x="320" y="964"/>
                    <a:pt x="374" y="978"/>
                    <a:pt x="435" y="964"/>
                  </a:cubicBezTo>
                  <a:cubicBezTo>
                    <a:pt x="460" y="959"/>
                    <a:pt x="488" y="949"/>
                    <a:pt x="466" y="913"/>
                  </a:cubicBezTo>
                  <a:cubicBezTo>
                    <a:pt x="550" y="909"/>
                    <a:pt x="628" y="898"/>
                    <a:pt x="696" y="846"/>
                  </a:cubicBezTo>
                  <a:cubicBezTo>
                    <a:pt x="763" y="796"/>
                    <a:pt x="789" y="719"/>
                    <a:pt x="762" y="639"/>
                  </a:cubicBezTo>
                  <a:cubicBezTo>
                    <a:pt x="741" y="574"/>
                    <a:pt x="691" y="535"/>
                    <a:pt x="639" y="496"/>
                  </a:cubicBezTo>
                  <a:cubicBezTo>
                    <a:pt x="644" y="494"/>
                    <a:pt x="647" y="492"/>
                    <a:pt x="650" y="490"/>
                  </a:cubicBezTo>
                  <a:cubicBezTo>
                    <a:pt x="665" y="478"/>
                    <a:pt x="673" y="460"/>
                    <a:pt x="676" y="443"/>
                  </a:cubicBezTo>
                  <a:cubicBezTo>
                    <a:pt x="679" y="429"/>
                    <a:pt x="671" y="415"/>
                    <a:pt x="650" y="416"/>
                  </a:cubicBezTo>
                  <a:cubicBezTo>
                    <a:pt x="643" y="416"/>
                    <a:pt x="646" y="404"/>
                    <a:pt x="650" y="401"/>
                  </a:cubicBezTo>
                  <a:cubicBezTo>
                    <a:pt x="689" y="371"/>
                    <a:pt x="702" y="310"/>
                    <a:pt x="766" y="311"/>
                  </a:cubicBezTo>
                  <a:cubicBezTo>
                    <a:pt x="791" y="312"/>
                    <a:pt x="813" y="322"/>
                    <a:pt x="837" y="325"/>
                  </a:cubicBezTo>
                  <a:cubicBezTo>
                    <a:pt x="837" y="325"/>
                    <a:pt x="837" y="325"/>
                    <a:pt x="837" y="325"/>
                  </a:cubicBezTo>
                  <a:cubicBezTo>
                    <a:pt x="840" y="341"/>
                    <a:pt x="860" y="345"/>
                    <a:pt x="863" y="362"/>
                  </a:cubicBezTo>
                  <a:cubicBezTo>
                    <a:pt x="870" y="345"/>
                    <a:pt x="868" y="331"/>
                    <a:pt x="858" y="317"/>
                  </a:cubicBezTo>
                  <a:cubicBezTo>
                    <a:pt x="873" y="306"/>
                    <a:pt x="868" y="294"/>
                    <a:pt x="861" y="281"/>
                  </a:cubicBezTo>
                  <a:cubicBezTo>
                    <a:pt x="835" y="230"/>
                    <a:pt x="755" y="177"/>
                    <a:pt x="677" y="218"/>
                  </a:cubicBezTo>
                  <a:cubicBezTo>
                    <a:pt x="653" y="231"/>
                    <a:pt x="632" y="246"/>
                    <a:pt x="613" y="265"/>
                  </a:cubicBezTo>
                  <a:cubicBezTo>
                    <a:pt x="555" y="322"/>
                    <a:pt x="490" y="375"/>
                    <a:pt x="474" y="462"/>
                  </a:cubicBezTo>
                  <a:cubicBezTo>
                    <a:pt x="470" y="480"/>
                    <a:pt x="457" y="478"/>
                    <a:pt x="446" y="482"/>
                  </a:cubicBezTo>
                  <a:cubicBezTo>
                    <a:pt x="374" y="504"/>
                    <a:pt x="301" y="514"/>
                    <a:pt x="227" y="529"/>
                  </a:cubicBezTo>
                  <a:cubicBezTo>
                    <a:pt x="205" y="533"/>
                    <a:pt x="200" y="526"/>
                    <a:pt x="204" y="507"/>
                  </a:cubicBezTo>
                  <a:cubicBezTo>
                    <a:pt x="221" y="437"/>
                    <a:pt x="236" y="367"/>
                    <a:pt x="256" y="298"/>
                  </a:cubicBezTo>
                  <a:cubicBezTo>
                    <a:pt x="277" y="223"/>
                    <a:pt x="288" y="147"/>
                    <a:pt x="306" y="72"/>
                  </a:cubicBezTo>
                  <a:cubicBezTo>
                    <a:pt x="315" y="32"/>
                    <a:pt x="281" y="24"/>
                    <a:pt x="256" y="12"/>
                  </a:cubicBezTo>
                  <a:cubicBezTo>
                    <a:pt x="233" y="0"/>
                    <a:pt x="226" y="24"/>
                    <a:pt x="217" y="37"/>
                  </a:cubicBezTo>
                  <a:cubicBezTo>
                    <a:pt x="194" y="68"/>
                    <a:pt x="181" y="103"/>
                    <a:pt x="173" y="140"/>
                  </a:cubicBezTo>
                  <a:cubicBezTo>
                    <a:pt x="145" y="265"/>
                    <a:pt x="120" y="390"/>
                    <a:pt x="88" y="513"/>
                  </a:cubicBezTo>
                  <a:cubicBezTo>
                    <a:pt x="77" y="553"/>
                    <a:pt x="64" y="591"/>
                    <a:pt x="57" y="633"/>
                  </a:cubicBezTo>
                  <a:cubicBezTo>
                    <a:pt x="35" y="758"/>
                    <a:pt x="0" y="881"/>
                    <a:pt x="14" y="1009"/>
                  </a:cubicBezTo>
                  <a:close/>
                  <a:moveTo>
                    <a:pt x="431" y="585"/>
                  </a:moveTo>
                  <a:cubicBezTo>
                    <a:pt x="435" y="585"/>
                    <a:pt x="439" y="585"/>
                    <a:pt x="442" y="583"/>
                  </a:cubicBezTo>
                  <a:cubicBezTo>
                    <a:pt x="498" y="542"/>
                    <a:pt x="531" y="579"/>
                    <a:pt x="566" y="617"/>
                  </a:cubicBezTo>
                  <a:cubicBezTo>
                    <a:pt x="580" y="633"/>
                    <a:pt x="598" y="647"/>
                    <a:pt x="617" y="656"/>
                  </a:cubicBezTo>
                  <a:cubicBezTo>
                    <a:pt x="666" y="679"/>
                    <a:pt x="659" y="719"/>
                    <a:pt x="629" y="754"/>
                  </a:cubicBezTo>
                  <a:cubicBezTo>
                    <a:pt x="601" y="788"/>
                    <a:pt x="559" y="807"/>
                    <a:pt x="521" y="826"/>
                  </a:cubicBezTo>
                  <a:cubicBezTo>
                    <a:pt x="497" y="838"/>
                    <a:pt x="475" y="843"/>
                    <a:pt x="469" y="873"/>
                  </a:cubicBezTo>
                  <a:cubicBezTo>
                    <a:pt x="469" y="874"/>
                    <a:pt x="461" y="874"/>
                    <a:pt x="456" y="875"/>
                  </a:cubicBezTo>
                  <a:cubicBezTo>
                    <a:pt x="451" y="877"/>
                    <a:pt x="445" y="879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40" y="881"/>
                    <a:pt x="440" y="881"/>
                    <a:pt x="440" y="881"/>
                  </a:cubicBezTo>
                  <a:cubicBezTo>
                    <a:pt x="428" y="848"/>
                    <a:pt x="393" y="841"/>
                    <a:pt x="370" y="820"/>
                  </a:cubicBezTo>
                  <a:cubicBezTo>
                    <a:pt x="350" y="802"/>
                    <a:pt x="331" y="783"/>
                    <a:pt x="313" y="762"/>
                  </a:cubicBezTo>
                  <a:cubicBezTo>
                    <a:pt x="280" y="723"/>
                    <a:pt x="241" y="688"/>
                    <a:pt x="205" y="650"/>
                  </a:cubicBezTo>
                  <a:cubicBezTo>
                    <a:pt x="278" y="625"/>
                    <a:pt x="353" y="599"/>
                    <a:pt x="431" y="5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HelveticaNeueLT Pro 55 Roman" panose="020B0604020202020204" pitchFamily="34" charset="0"/>
              </a:endParaRPr>
            </a:p>
          </p:txBody>
        </p:sp>
      </p:grpSp>
      <p:pic>
        <p:nvPicPr>
          <p:cNvPr id="18" name="图片 17" descr="卡通画&#10;&#10;描述已自动生成">
            <a:extLst>
              <a:ext uri="{FF2B5EF4-FFF2-40B4-BE49-F238E27FC236}">
                <a16:creationId xmlns:a16="http://schemas.microsoft.com/office/drawing/2014/main" id="{C1C762AF-B109-4412-843A-8B40C5D91E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547" y="1374508"/>
            <a:ext cx="1581829" cy="3907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83"/>
            <a:ext cx="12192000" cy="119669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en-US" sz="1400">
                <a:solidFill>
                  <a:schemeClr val="bg1"/>
                </a:solidFill>
                <a:cs typeface="HelveticaNeueLT Pro 55 Roman" panose="020B0604020202020204" pitchFamily="34" charset="0"/>
                <a:sym typeface="HelveticaNeueLT Pro 55 Roman" panose="020B0604020202020204" pitchFamily="34" charset="0"/>
              </a:rPr>
              <a:t>v</a:t>
            </a:r>
          </a:p>
        </p:txBody>
      </p:sp>
      <p:sp>
        <p:nvSpPr>
          <p:cNvPr id="34" name="标题 1"/>
          <p:cNvSpPr>
            <a:spLocks noGrp="1"/>
          </p:cNvSpPr>
          <p:nvPr>
            <p:ph type="title" hasCustomPrompt="1"/>
          </p:nvPr>
        </p:nvSpPr>
        <p:spPr>
          <a:xfrm>
            <a:off x="474663" y="2227942"/>
            <a:ext cx="5657685" cy="65679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单击此处添加幻灯片章节标题</a:t>
            </a:r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90" y="283"/>
            <a:ext cx="7564510" cy="6857433"/>
          </a:xfrm>
          <a:prstGeom prst="rect">
            <a:avLst/>
          </a:prstGeom>
        </p:spPr>
      </p:pic>
      <p:sp>
        <p:nvSpPr>
          <p:cNvPr id="43" name="文本框 42"/>
          <p:cNvSpPr txBox="1"/>
          <p:nvPr userDrawn="1"/>
        </p:nvSpPr>
        <p:spPr>
          <a:xfrm>
            <a:off x="396259" y="829185"/>
            <a:ext cx="3726560" cy="30887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sz="1400">
                <a:solidFill>
                  <a:schemeClr val="bg2">
                    <a:lumMod val="50000"/>
                  </a:schemeClr>
                </a:solidFill>
                <a:latin typeface="+mn-lt"/>
                <a:cs typeface="HelveticaNeueLT Pro 55 Roman" panose="020B0604020202020204" pitchFamily="34" charset="0"/>
              </a:rPr>
              <a:t>Integrated solutions for </a:t>
            </a:r>
            <a:r>
              <a:rPr lang="en-US" sz="1400">
                <a:solidFill>
                  <a:schemeClr val="accent1"/>
                </a:solidFill>
                <a:latin typeface="+mn-lt"/>
                <a:cs typeface="HelveticaNeueLT Pro 55 Roman" panose="020B0604020202020204" pitchFamily="34" charset="0"/>
              </a:rPr>
              <a:t>EDA/TCAD/RadHard</a:t>
            </a:r>
          </a:p>
        </p:txBody>
      </p:sp>
      <p:sp>
        <p:nvSpPr>
          <p:cNvPr id="44" name="文本占位符 2"/>
          <p:cNvSpPr>
            <a:spLocks noGrp="1"/>
          </p:cNvSpPr>
          <p:nvPr>
            <p:ph idx="1" hasCustomPrompt="1"/>
          </p:nvPr>
        </p:nvSpPr>
        <p:spPr>
          <a:xfrm>
            <a:off x="463555" y="3093929"/>
            <a:ext cx="5668794" cy="2048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7A012C6B-5AF8-4C3B-8385-4FC9249397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3" y="478488"/>
            <a:ext cx="1485705" cy="39076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296742" y="4529262"/>
            <a:ext cx="311191" cy="25506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7" name="任意多边形 15"/>
          <p:cNvSpPr/>
          <p:nvPr userDrawn="1"/>
        </p:nvSpPr>
        <p:spPr>
          <a:xfrm>
            <a:off x="6413335" y="4532978"/>
            <a:ext cx="331621" cy="248716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559973" y="1443131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298469" y="1443130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559975" y="5149456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298469" y="5154075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3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37100" y="1373496"/>
            <a:ext cx="5215465" cy="303224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8" hasCustomPrompt="1"/>
          </p:nvPr>
        </p:nvSpPr>
        <p:spPr>
          <a:xfrm>
            <a:off x="6199593" y="1373494"/>
            <a:ext cx="5215465" cy="303224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2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749052" y="4525813"/>
            <a:ext cx="5215465" cy="119855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3" name="内容占位符 10"/>
          <p:cNvSpPr>
            <a:spLocks noGrp="1"/>
          </p:cNvSpPr>
          <p:nvPr>
            <p:ph sz="quarter" idx="31" hasCustomPrompt="1"/>
          </p:nvPr>
        </p:nvSpPr>
        <p:spPr>
          <a:xfrm>
            <a:off x="6211545" y="4525813"/>
            <a:ext cx="5215465" cy="119855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749047" y="1664411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37097" y="3909419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6210546" y="1661980"/>
            <a:ext cx="5239375" cy="41006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2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098138" y="1554521"/>
            <a:ext cx="5054567" cy="219353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098140" y="3921616"/>
            <a:ext cx="5074692" cy="219909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6325176" y="1554514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内容占位符 10"/>
          <p:cNvSpPr>
            <a:spLocks noGrp="1"/>
          </p:cNvSpPr>
          <p:nvPr>
            <p:ph sz="quarter" idx="27" hasCustomPrompt="1"/>
          </p:nvPr>
        </p:nvSpPr>
        <p:spPr>
          <a:xfrm>
            <a:off x="6331336" y="3927589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两组-2小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566367" y="1778433"/>
            <a:ext cx="4170949" cy="42149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555128" y="1774525"/>
            <a:ext cx="4170949" cy="605143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959631" y="1747630"/>
            <a:ext cx="4170949" cy="425247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rPr>
              <a:t>                 </a:t>
            </a:r>
            <a:endParaRPr lang="zh-CN" altLang="en-US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59631" y="1774525"/>
            <a:ext cx="4170949" cy="605143"/>
          </a:xfrm>
          <a:prstGeom prst="rect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6" name="文本占位符 2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6054329" y="1880650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1604708" y="1868949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573803" y="2482533"/>
            <a:ext cx="4139704" cy="32005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5981752" y="2482531"/>
            <a:ext cx="4139704" cy="32005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5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</a:t>
            </a:r>
            <a:r>
              <a:rPr lang="zh-CN" altLang="en-US"/>
              <a:t>编辑母版题</a:t>
            </a:r>
            <a:r>
              <a:rPr lang="zh-CN" altLang="en-US" dirty="0"/>
              <a:t>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3554" y="1124465"/>
            <a:ext cx="10388533" cy="4017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Source Han Sans CN Regular" panose="020B0500000000000000" charset="-122"/>
                <a:cs typeface="HelveticaNeueLT Pro 55 Roman" panose="020B0604020202020204" pitchFamily="34" charset="0"/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-1" y="324457"/>
            <a:ext cx="375139" cy="46230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5138" y="324457"/>
            <a:ext cx="88416" cy="462305"/>
          </a:xfrm>
          <a:prstGeom prst="rect">
            <a:avLst/>
          </a:prstGeom>
          <a:solidFill>
            <a:srgbClr val="D75D6B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974504" y="324456"/>
            <a:ext cx="217495" cy="46230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892112" y="324457"/>
            <a:ext cx="88416" cy="462305"/>
          </a:xfrm>
          <a:prstGeom prst="rect">
            <a:avLst/>
          </a:prstGeom>
          <a:solidFill>
            <a:schemeClr val="accent1">
              <a:alpha val="67000"/>
            </a:schemeClr>
          </a:solidFill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ea typeface="Source Han Sans CN Regular" panose="020B0500000000000000" charset="-122"/>
              <a:cs typeface="HelveticaNeueLT Pro 55 Roman" panose="020B0604020202020204" pitchFamily="34" charset="0"/>
              <a:sym typeface="HelveticaNeueLT Pro 55 Roman" panose="020B0604020202020204" pitchFamily="34" charset="0"/>
            </a:endParaRP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62CDA3D2-6B2A-4A07-8C03-FC616913C93C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140" y="375766"/>
            <a:ext cx="1410499" cy="37098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200" b="1" kern="1200" spc="0" baseline="0" dirty="0" smtClean="0">
          <a:solidFill>
            <a:schemeClr val="tx1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"/>
        </a:spcBef>
        <a:buFontTx/>
        <a:buNone/>
        <a:defRPr sz="1800" kern="1200">
          <a:solidFill>
            <a:schemeClr val="accent1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1pPr>
      <a:lvl2pPr marL="252095" indent="-228600" algn="l" defTabSz="914400" rtl="0" eaLnBrk="1" latinLnBrk="0" hangingPunct="1">
        <a:lnSpc>
          <a:spcPct val="120000"/>
        </a:lnSpc>
        <a:spcBef>
          <a:spcPts val="1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2pPr>
      <a:lvl3pPr marL="431800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2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3pPr>
      <a:lvl4pPr marL="647700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1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4pPr>
      <a:lvl5pPr marL="791845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000" kern="1200">
          <a:solidFill>
            <a:schemeClr val="tx2"/>
          </a:solidFill>
          <a:latin typeface="Source Han Sans CN Regular" panose="020B0500000000000000" charset="-122"/>
          <a:ea typeface="Source Han Sans CN Regular" panose="020B0500000000000000" charset="-122"/>
          <a:cs typeface="HelveticaNeueLT Pro 55 Roman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4734062" y="3728729"/>
            <a:ext cx="4847080" cy="677182"/>
          </a:xfrm>
        </p:spPr>
        <p:txBody>
          <a:bodyPr/>
          <a:lstStyle/>
          <a:p>
            <a:r>
              <a:rPr lang="en-US" dirty="0"/>
              <a:t>PXIe4135投入量产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1511136" y="2312255"/>
            <a:ext cx="6062330" cy="1217255"/>
          </a:xfrm>
        </p:spPr>
        <p:txBody>
          <a:bodyPr/>
          <a:lstStyle/>
          <a:p>
            <a:r>
              <a:rPr lang="en-US" altLang="zh-CN" dirty="0"/>
              <a:t>Tester2</a:t>
            </a:r>
            <a:r>
              <a:rPr lang="zh-CN" altLang="en-US" dirty="0"/>
              <a:t>结案报告</a:t>
            </a:r>
            <a:r>
              <a:rPr lang="en-US" altLang="zh-CN" dirty="0"/>
              <a:t>(</a:t>
            </a:r>
            <a:r>
              <a:rPr lang="zh-CN" altLang="en-US" dirty="0"/>
              <a:t>简洁版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Onezhenji	 </a:t>
            </a:r>
            <a:r>
              <a:rPr lang="en-US" altLang="zh-CN" dirty="0" err="1"/>
              <a:t>bianhui</a:t>
            </a:r>
            <a:endParaRPr 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2023.03.17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2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3EE1049-D74C-8567-6182-089ACC933E3A}"/>
              </a:ext>
            </a:extLst>
          </p:cNvPr>
          <p:cNvSpPr txBox="1"/>
          <p:nvPr/>
        </p:nvSpPr>
        <p:spPr>
          <a:xfrm>
            <a:off x="989635" y="1417899"/>
            <a:ext cx="8316411" cy="468195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zh-CN" altLang="en-US" sz="3600" dirty="0">
                <a:latin typeface="+mn-ea"/>
              </a:rPr>
              <a:t>测量精度</a:t>
            </a:r>
            <a:r>
              <a:rPr lang="en-US" altLang="zh-CN" sz="3600" dirty="0">
                <a:latin typeface="+mn-ea"/>
              </a:rPr>
              <a:t>-</a:t>
            </a:r>
            <a:r>
              <a:rPr lang="zh-CN" altLang="en-US" sz="3600" dirty="0">
                <a:latin typeface="+mn-ea"/>
              </a:rPr>
              <a:t>对比</a:t>
            </a:r>
            <a:r>
              <a:rPr lang="en-US" altLang="zh-CN" sz="3600" dirty="0">
                <a:latin typeface="+mn-ea"/>
              </a:rPr>
              <a:t>Agilent-4155C</a:t>
            </a:r>
            <a:r>
              <a:rPr lang="zh-CN" altLang="en-US" sz="3600" dirty="0">
                <a:latin typeface="+mn-ea"/>
              </a:rPr>
              <a:t>；</a:t>
            </a:r>
            <a:endParaRPr lang="en-US" altLang="zh-CN" sz="36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zh-CN" altLang="en-US" sz="3600" dirty="0">
                <a:latin typeface="+mn-ea"/>
              </a:rPr>
              <a:t>测量速度</a:t>
            </a:r>
            <a:r>
              <a:rPr lang="en-US" altLang="zh-CN" sz="3600" dirty="0">
                <a:latin typeface="+mn-ea"/>
              </a:rPr>
              <a:t>-</a:t>
            </a:r>
            <a:r>
              <a:rPr lang="zh-CN" altLang="en-US" sz="3600" dirty="0">
                <a:latin typeface="+mn-ea"/>
              </a:rPr>
              <a:t>对比</a:t>
            </a:r>
            <a:r>
              <a:rPr lang="en-US" altLang="zh-CN" sz="3600" dirty="0">
                <a:latin typeface="+mn-ea"/>
              </a:rPr>
              <a:t>Agilent-4155C</a:t>
            </a:r>
            <a:r>
              <a:rPr lang="zh-CN" altLang="en-US" sz="3600" dirty="0">
                <a:latin typeface="+mn-ea"/>
              </a:rPr>
              <a:t>；</a:t>
            </a:r>
            <a:endParaRPr lang="en-US" altLang="zh-CN" sz="36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zh-CN" altLang="en-US" sz="3600" dirty="0">
                <a:latin typeface="+mn-ea"/>
              </a:rPr>
              <a:t>可靠性；</a:t>
            </a:r>
            <a:endParaRPr lang="en-US" altLang="zh-CN" sz="3600" dirty="0">
              <a:latin typeface="+mn-ea"/>
            </a:endParaRPr>
          </a:p>
          <a:p>
            <a:pPr marL="364490" indent="-342900" algn="l">
              <a:lnSpc>
                <a:spcPct val="120000"/>
              </a:lnSpc>
              <a:spcBef>
                <a:spcPts val="100"/>
              </a:spcBef>
              <a:buAutoNum type="arabicPeriod"/>
            </a:pPr>
            <a:r>
              <a:rPr lang="zh-CN" altLang="en-US" sz="3600" dirty="0">
                <a:latin typeface="+mn-ea"/>
              </a:rPr>
              <a:t>用户认可。</a:t>
            </a:r>
            <a:endParaRPr lang="en-US" altLang="zh-CN" sz="3600" dirty="0"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精度对比</a:t>
            </a:r>
            <a:r>
              <a:rPr lang="en-US" dirty="0"/>
              <a:t>-&gt;MOSFET </a:t>
            </a:r>
            <a:r>
              <a:rPr lang="en-US" dirty="0" err="1"/>
              <a:t>idVg曲线对比（Vtlin</a:t>
            </a:r>
            <a:r>
              <a:rPr 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3</a:t>
            </a:fld>
            <a:endParaRPr lang="zh-CN" altLang="en-US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6D53F626-47D8-4C2D-A217-B2E35409BF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9845117"/>
              </p:ext>
            </p:extLst>
          </p:nvPr>
        </p:nvGraphicFramePr>
        <p:xfrm>
          <a:off x="651158" y="1088020"/>
          <a:ext cx="8331618" cy="5542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CF6D181-0B15-2B6A-008A-43E661532F21}"/>
              </a:ext>
            </a:extLst>
          </p:cNvPr>
          <p:cNvSpPr txBox="1"/>
          <p:nvPr/>
        </p:nvSpPr>
        <p:spPr>
          <a:xfrm>
            <a:off x="6610204" y="4795365"/>
            <a:ext cx="2708299" cy="8515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1400" dirty="0">
                <a:solidFill>
                  <a:srgbClr val="00B050"/>
                </a:solidFill>
                <a:latin typeface="+mn-ea"/>
              </a:rPr>
              <a:t>PXIe-4135 is smoother than Agilent4155C</a:t>
            </a:r>
            <a:endParaRPr lang="zh-CN" altLang="en-US" sz="1400" dirty="0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0426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精度对比</a:t>
            </a:r>
            <a:r>
              <a:rPr lang="en-US" dirty="0"/>
              <a:t>-&gt;MOSFET </a:t>
            </a:r>
            <a:r>
              <a:rPr lang="en-US" dirty="0" err="1"/>
              <a:t>idVg曲线对比（VtSat</a:t>
            </a:r>
            <a:r>
              <a:rPr 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4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6833A2-93D4-EBF2-0A52-1D61A9274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08" y="1428952"/>
            <a:ext cx="7079945" cy="500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73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PXIe-4135为什么选择</a:t>
            </a:r>
            <a:r>
              <a:rPr lang="en-US" dirty="0">
                <a:solidFill>
                  <a:schemeClr val="accent4"/>
                </a:solidFill>
              </a:rPr>
              <a:t>40ms</a:t>
            </a:r>
            <a:r>
              <a:rPr lang="en-US" dirty="0"/>
              <a:t> </a:t>
            </a:r>
            <a:r>
              <a:rPr lang="en-US" dirty="0" err="1"/>
              <a:t>Sourcedelay</a:t>
            </a:r>
            <a:r>
              <a:rPr lang="en-US" dirty="0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5</a:t>
            </a:fld>
            <a:endParaRPr lang="zh-CN" altLang="en-US"/>
          </a:p>
        </p:txBody>
      </p: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B23E3868-AA6C-E5A7-2641-AD21DCB14D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5625307"/>
              </p:ext>
            </p:extLst>
          </p:nvPr>
        </p:nvGraphicFramePr>
        <p:xfrm>
          <a:off x="135716" y="905839"/>
          <a:ext cx="10641642" cy="55298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120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速度对比</a:t>
            </a:r>
            <a:r>
              <a:rPr lang="en-US" dirty="0"/>
              <a:t>-&gt;MOSFET </a:t>
            </a:r>
            <a:r>
              <a:rPr lang="en-US" dirty="0" err="1"/>
              <a:t>idVg曲线扫描_measurement</a:t>
            </a:r>
            <a:r>
              <a:rPr lang="en-US" dirty="0"/>
              <a:t> </a:t>
            </a:r>
            <a:r>
              <a:rPr lang="en-US" dirty="0" err="1"/>
              <a:t>autorange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FBC6630-9BC3-C845-9DC6-2E550A9732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54" y="1571117"/>
            <a:ext cx="6706195" cy="9207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9D5764-3E98-267C-B46A-74423193D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54" y="3089736"/>
            <a:ext cx="6525636" cy="805189"/>
          </a:xfrm>
          <a:prstGeom prst="rect">
            <a:avLst/>
          </a:prstGeom>
        </p:spPr>
      </p:pic>
      <p:graphicFrame>
        <p:nvGraphicFramePr>
          <p:cNvPr id="12" name="表格 12">
            <a:extLst>
              <a:ext uri="{FF2B5EF4-FFF2-40B4-BE49-F238E27FC236}">
                <a16:creationId xmlns:a16="http://schemas.microsoft.com/office/drawing/2014/main" id="{6D0E1BFE-CD1C-0C81-84B7-41CF8DF207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37720"/>
              </p:ext>
            </p:extLst>
          </p:nvPr>
        </p:nvGraphicFramePr>
        <p:xfrm>
          <a:off x="411354" y="4176903"/>
          <a:ext cx="812799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7592540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5021315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229170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/>
                        <a:t>Instruments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Agilent4155C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NI PXIe-4135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357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Integration 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5ms*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680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HoldTime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500ms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115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SourceDelay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10ms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40ms*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11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Autorange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04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Voltage Steps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126</a:t>
                      </a:r>
                      <a:r>
                        <a:rPr lang="zh-CN" altLang="en-US" dirty="0"/>
                        <a:t>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126</a:t>
                      </a:r>
                      <a:r>
                        <a:rPr lang="zh-CN" altLang="en-US" dirty="0"/>
                        <a:t>个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786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总耗时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25.86s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9.19s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35329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EDB414E2-FD4D-DAAF-BE9D-E477D001BFD0}"/>
              </a:ext>
            </a:extLst>
          </p:cNvPr>
          <p:cNvSpPr txBox="1"/>
          <p:nvPr/>
        </p:nvSpPr>
        <p:spPr>
          <a:xfrm>
            <a:off x="8439004" y="4172696"/>
            <a:ext cx="3266635" cy="5249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en-US" altLang="zh-CN" sz="1400" dirty="0">
                <a:latin typeface="+mn-ea"/>
              </a:rPr>
              <a:t>* PXIe4135 </a:t>
            </a:r>
            <a:r>
              <a:rPr lang="en-US" altLang="zh-CN" sz="1400" dirty="0" err="1">
                <a:latin typeface="+mn-ea"/>
              </a:rPr>
              <a:t>autorange_minimum</a:t>
            </a:r>
            <a:r>
              <a:rPr lang="en-US" altLang="zh-CN" sz="1400" dirty="0">
                <a:latin typeface="+mn-ea"/>
              </a:rPr>
              <a:t> _</a:t>
            </a:r>
            <a:r>
              <a:rPr lang="en-US" altLang="zh-CN" sz="1400" dirty="0" err="1">
                <a:latin typeface="+mn-ea"/>
              </a:rPr>
              <a:t>apertureTime</a:t>
            </a:r>
            <a:r>
              <a:rPr lang="en-US" altLang="zh-CN" sz="1400" dirty="0">
                <a:latin typeface="+mn-ea"/>
              </a:rPr>
              <a:t> = 5ms</a:t>
            </a: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4786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可靠性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7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5C372C-E8FB-B5C9-00BB-8AD75D8E16F0}"/>
              </a:ext>
            </a:extLst>
          </p:cNvPr>
          <p:cNvSpPr txBox="1"/>
          <p:nvPr/>
        </p:nvSpPr>
        <p:spPr>
          <a:xfrm>
            <a:off x="2073105" y="6631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endParaRPr lang="zh-CN" altLang="en-US" sz="14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4A82A9-E48A-38A8-0069-E0D36E72AC28}"/>
              </a:ext>
            </a:extLst>
          </p:cNvPr>
          <p:cNvSpPr txBox="1"/>
          <p:nvPr/>
        </p:nvSpPr>
        <p:spPr>
          <a:xfrm>
            <a:off x="670095" y="1333209"/>
            <a:ext cx="4676702" cy="25337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r>
              <a:rPr lang="zh-CN" altLang="en-US" sz="2800" dirty="0">
                <a:latin typeface="+mn-ea"/>
              </a:rPr>
              <a:t>维度</a:t>
            </a:r>
            <a:r>
              <a:rPr lang="en-US" altLang="zh-CN" sz="2800" dirty="0">
                <a:latin typeface="+mn-ea"/>
              </a:rPr>
              <a:t>1</a:t>
            </a:r>
            <a:r>
              <a:rPr lang="zh-CN" altLang="en-US" sz="2800" dirty="0">
                <a:latin typeface="+mn-ea"/>
              </a:rPr>
              <a:t>： 长时间</a:t>
            </a:r>
            <a:r>
              <a:rPr lang="en-US" altLang="zh-CN" sz="2800" dirty="0">
                <a:latin typeface="+mn-ea"/>
              </a:rPr>
              <a:t>(12h+)</a:t>
            </a:r>
            <a:r>
              <a:rPr lang="zh-CN" altLang="en-US" sz="2800" dirty="0">
                <a:latin typeface="+mn-ea"/>
              </a:rPr>
              <a:t>运行无硬件报错</a:t>
            </a:r>
            <a:r>
              <a:rPr lang="en-US" altLang="zh-CN" sz="2800" dirty="0">
                <a:latin typeface="+mn-ea"/>
              </a:rPr>
              <a:t>	</a:t>
            </a:r>
            <a:r>
              <a:rPr lang="en-US" altLang="zh-CN" sz="2800" dirty="0">
                <a:latin typeface="+mn-ea"/>
                <a:sym typeface="Wingdings" panose="05000000000000000000" pitchFamily="2" charset="2"/>
              </a:rPr>
              <a:t>     </a:t>
            </a:r>
            <a:r>
              <a:rPr lang="en-US" altLang="zh-CN" sz="2800" dirty="0">
                <a:latin typeface="+mn-ea"/>
              </a:rPr>
              <a:t>	</a:t>
            </a:r>
            <a:r>
              <a:rPr lang="en-US" altLang="zh-CN" sz="2800" dirty="0">
                <a:highlight>
                  <a:srgbClr val="00FF00"/>
                </a:highlight>
                <a:latin typeface="+mn-ea"/>
              </a:rPr>
              <a:t>✔	</a:t>
            </a:r>
          </a:p>
          <a:p>
            <a:pPr marL="252095" indent="-230505">
              <a:lnSpc>
                <a:spcPct val="120000"/>
              </a:lnSpc>
              <a:spcBef>
                <a:spcPts val="100"/>
              </a:spcBef>
            </a:pPr>
            <a:r>
              <a:rPr lang="zh-CN" altLang="en-US" sz="2800" dirty="0">
                <a:latin typeface="+mn-ea"/>
              </a:rPr>
              <a:t>维度</a:t>
            </a:r>
            <a:r>
              <a:rPr lang="en-US" altLang="zh-CN" sz="2800" dirty="0">
                <a:latin typeface="+mn-ea"/>
              </a:rPr>
              <a:t>2</a:t>
            </a:r>
            <a:r>
              <a:rPr lang="zh-CN" altLang="en-US" sz="2800" dirty="0">
                <a:latin typeface="+mn-ea"/>
              </a:rPr>
              <a:t>：长时间</a:t>
            </a:r>
            <a:r>
              <a:rPr lang="en-US" altLang="zh-CN" sz="2800" dirty="0">
                <a:latin typeface="+mn-ea"/>
              </a:rPr>
              <a:t>(12h+)</a:t>
            </a:r>
            <a:r>
              <a:rPr lang="zh-CN" altLang="en-US" sz="2800" dirty="0">
                <a:latin typeface="+mn-ea"/>
              </a:rPr>
              <a:t>运行精度无明显浮动 </a:t>
            </a:r>
            <a:r>
              <a:rPr lang="en-US" altLang="zh-CN" sz="2800" dirty="0">
                <a:latin typeface="+mn-ea"/>
                <a:sym typeface="Wingdings" panose="05000000000000000000" pitchFamily="2" charset="2"/>
              </a:rPr>
              <a:t>   </a:t>
            </a:r>
            <a:r>
              <a:rPr lang="zh-CN" altLang="en-US" sz="2800" dirty="0">
                <a:highlight>
                  <a:srgbClr val="FF0000"/>
                </a:highlight>
                <a:latin typeface="+mn-ea"/>
                <a:sym typeface="Wingdings" panose="05000000000000000000" pitchFamily="2" charset="2"/>
              </a:rPr>
              <a:t>未验证</a:t>
            </a:r>
            <a:endParaRPr lang="en-US" altLang="zh-CN" sz="2800" dirty="0">
              <a:highlight>
                <a:srgbClr val="FF0000"/>
              </a:highlight>
              <a:latin typeface="+mn-ea"/>
            </a:endParaRPr>
          </a:p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7118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用户认可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8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5C372C-E8FB-B5C9-00BB-8AD75D8E16F0}"/>
              </a:ext>
            </a:extLst>
          </p:cNvPr>
          <p:cNvSpPr txBox="1"/>
          <p:nvPr/>
        </p:nvSpPr>
        <p:spPr>
          <a:xfrm>
            <a:off x="2073105" y="6631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07582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 </a:t>
            </a:r>
            <a:r>
              <a:rPr lang="en-US" dirty="0">
                <a:sym typeface="Wingdings" panose="05000000000000000000" pitchFamily="2" charset="2"/>
              </a:rPr>
              <a:t> To reduce Leakage 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9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5C372C-E8FB-B5C9-00BB-8AD75D8E16F0}"/>
              </a:ext>
            </a:extLst>
          </p:cNvPr>
          <p:cNvSpPr txBox="1"/>
          <p:nvPr/>
        </p:nvSpPr>
        <p:spPr>
          <a:xfrm>
            <a:off x="2073105" y="663115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endParaRPr lang="zh-CN" altLang="en-US" sz="1400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4A82A9-E48A-38A8-0069-E0D36E72AC28}"/>
              </a:ext>
            </a:extLst>
          </p:cNvPr>
          <p:cNvSpPr txBox="1"/>
          <p:nvPr/>
        </p:nvSpPr>
        <p:spPr>
          <a:xfrm>
            <a:off x="527620" y="1674662"/>
            <a:ext cx="2800102" cy="2914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52095" indent="-230505" algn="l">
              <a:lnSpc>
                <a:spcPct val="120000"/>
              </a:lnSpc>
              <a:spcBef>
                <a:spcPts val="100"/>
              </a:spcBef>
            </a:pPr>
            <a:endParaRPr lang="zh-CN" altLang="en-US" sz="14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7A660F-7AAB-E483-318B-25BD0B4F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964" y="1044546"/>
            <a:ext cx="3517445" cy="28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90C2E6-8DF1-8555-78D3-3AB580A005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1" y="1044546"/>
            <a:ext cx="3739866" cy="2805995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CDEF8377-9BBC-6934-F87F-AB932471D0C0}"/>
              </a:ext>
            </a:extLst>
          </p:cNvPr>
          <p:cNvSpPr/>
          <p:nvPr/>
        </p:nvSpPr>
        <p:spPr>
          <a:xfrm>
            <a:off x="4751407" y="3617089"/>
            <a:ext cx="1504709" cy="659757"/>
          </a:xfrm>
          <a:prstGeom prst="rightArrow">
            <a:avLst/>
          </a:prstGeom>
          <a:solidFill>
            <a:schemeClr val="accent1"/>
          </a:solidFill>
          <a:ln w="12700">
            <a:solidFill>
              <a:schemeClr val="accent3">
                <a:shade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zh-CN" altLang="en-US" sz="1400">
              <a:solidFill>
                <a:schemeClr val="bg1"/>
              </a:solidFill>
              <a:sym typeface="HelveticaNeueLT Pro 55 Roman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64132A-B961-E7EE-3C84-53D239031A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91" y="4052004"/>
            <a:ext cx="3739866" cy="2805996"/>
          </a:xfrm>
          <a:prstGeom prst="rect">
            <a:avLst/>
          </a:prstGeom>
        </p:spPr>
      </p:pic>
      <p:pic>
        <p:nvPicPr>
          <p:cNvPr id="1028" name="Picture 4" descr="STAr Technologies Inc. - Provide the highest quality, services and turnkey  semiconductor test systems.">
            <a:extLst>
              <a:ext uri="{FF2B5EF4-FFF2-40B4-BE49-F238E27FC236}">
                <a16:creationId xmlns:a16="http://schemas.microsoft.com/office/drawing/2014/main" id="{1690A083-DBD3-57F0-8A13-61224A9B6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49" y="3937562"/>
            <a:ext cx="4046505" cy="303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478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118">
      <a:dk1>
        <a:srgbClr val="3F3F3F"/>
      </a:dk1>
      <a:lt1>
        <a:srgbClr val="FFFFFF"/>
      </a:lt1>
      <a:dk2>
        <a:srgbClr val="757070"/>
      </a:dk2>
      <a:lt2>
        <a:srgbClr val="E7E6E6"/>
      </a:lt2>
      <a:accent1>
        <a:srgbClr val="C30D23"/>
      </a:accent1>
      <a:accent2>
        <a:srgbClr val="D75D6B"/>
      </a:accent2>
      <a:accent3>
        <a:srgbClr val="034A90"/>
      </a:accent3>
      <a:accent4>
        <a:srgbClr val="3D60A7"/>
      </a:accent4>
      <a:accent5>
        <a:srgbClr val="FD7131"/>
      </a:accent5>
      <a:accent6>
        <a:srgbClr val="E04702"/>
      </a:accent6>
      <a:hlink>
        <a:srgbClr val="0563C1"/>
      </a:hlink>
      <a:folHlink>
        <a:srgbClr val="954F72"/>
      </a:folHlink>
    </a:clrScheme>
    <a:fontScheme name="自定义 64">
      <a:majorFont>
        <a:latin typeface="HelveticaNeueLT Pro 75 Bd"/>
        <a:ea typeface="思源黑体 CN Bold"/>
        <a:cs typeface=""/>
      </a:majorFont>
      <a:minorFont>
        <a:latin typeface="HelveticaNeueLT Pro 55 Roman"/>
        <a:ea typeface="Source Han Sans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3">
              <a:shade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 fontAlgn="ctr">
          <a:defRPr sz="1400" smtClean="0">
            <a:solidFill>
              <a:schemeClr val="bg1"/>
            </a:solidFill>
            <a:sym typeface="HelveticaNeueLT Pro 55 Roman" panose="020B0604020202020204" pitchFamily="34" charset="0"/>
          </a:defRPr>
        </a:defPPr>
      </a:lstStyle>
    </a:spDef>
    <a:lnDef>
      <a:spPr>
        <a:ln w="158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marL="252095" indent="-230505" algn="l">
          <a:lnSpc>
            <a:spcPct val="120000"/>
          </a:lnSpc>
          <a:spcBef>
            <a:spcPts val="100"/>
          </a:spcBef>
          <a:defRPr sz="14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HelveticaNeueLT Pro 55 Roman"/>
        <a:font script="Hebr" typeface="HelveticaNeueLT Pro 55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NeueLT Pro 55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HelveticaNeueLT Pro 55 Roman"/>
        <a:font script="Hebr" typeface="HelveticaNeueLT Pro 55 Roman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HelveticaNeueLT Pro 55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珂晶达(宽屏)-CN</Template>
  <TotalTime>1621</TotalTime>
  <Words>156</Words>
  <Application>Microsoft Office PowerPoint</Application>
  <PresentationFormat>宽屏</PresentationFormat>
  <Paragraphs>49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HelveticaNeueLT Pro 75 Bd</vt:lpstr>
      <vt:lpstr>微软雅黑</vt:lpstr>
      <vt:lpstr>Arial</vt:lpstr>
      <vt:lpstr>思源黑体 CN Bold</vt:lpstr>
      <vt:lpstr>Source Han Sans CN Regular</vt:lpstr>
      <vt:lpstr>HelveticaNeueLT Pro 55 Roman</vt:lpstr>
      <vt:lpstr>Office 主题​​</vt:lpstr>
      <vt:lpstr>PowerPoint 演示文稿</vt:lpstr>
      <vt:lpstr>Dimensions</vt:lpstr>
      <vt:lpstr>精度对比-&gt;MOSFET idVg曲线对比（Vtlin）</vt:lpstr>
      <vt:lpstr>精度对比-&gt;MOSFET idVg曲线对比（VtSat）</vt:lpstr>
      <vt:lpstr>PXIe-4135为什么选择40ms Sourcedelay？</vt:lpstr>
      <vt:lpstr>速度对比-&gt;MOSFET idVg曲线扫描_measurement autorange</vt:lpstr>
      <vt:lpstr>可靠性</vt:lpstr>
      <vt:lpstr>用户认可</vt:lpstr>
      <vt:lpstr>Next Step  To reduce Leakage </vt:lpstr>
    </vt:vector>
  </TitlesOfParts>
  <Manager>iSlide</Manager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丁 芳芳</dc:creator>
  <cp:lastModifiedBy>王 臻极</cp:lastModifiedBy>
  <cp:revision>18</cp:revision>
  <cp:lastPrinted>2021-07-15T03:19:04Z</cp:lastPrinted>
  <dcterms:created xsi:type="dcterms:W3CDTF">2021-11-16T02:15:34Z</dcterms:created>
  <dcterms:modified xsi:type="dcterms:W3CDTF">2023-03-17T12:24:45Z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95e537a8-abcd-4ea9-88f7-74521ab03f22</vt:lpwstr>
  </property>
  <property fmtid="{D5CDD505-2E9C-101B-9397-08002B2CF9AE}" pid="3" name="KSOProductBuildVer">
    <vt:lpwstr>1033-11.1.0.10161</vt:lpwstr>
  </property>
</Properties>
</file>